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4"/>
  </p:sldMasterIdLst>
  <p:notesMasterIdLst>
    <p:notesMasterId r:id="rId29"/>
  </p:notesMasterIdLst>
  <p:handoutMasterIdLst>
    <p:handoutMasterId r:id="rId30"/>
  </p:handoutMasterIdLst>
  <p:sldIdLst>
    <p:sldId id="2888" r:id="rId5"/>
    <p:sldId id="2958" r:id="rId6"/>
    <p:sldId id="2959" r:id="rId7"/>
    <p:sldId id="2960" r:id="rId8"/>
    <p:sldId id="2967" r:id="rId9"/>
    <p:sldId id="2968" r:id="rId10"/>
    <p:sldId id="2980" r:id="rId11"/>
    <p:sldId id="2961" r:id="rId12"/>
    <p:sldId id="2970" r:id="rId13"/>
    <p:sldId id="2969" r:id="rId14"/>
    <p:sldId id="2971" r:id="rId15"/>
    <p:sldId id="2965" r:id="rId16"/>
    <p:sldId id="2962" r:id="rId17"/>
    <p:sldId id="2972" r:id="rId18"/>
    <p:sldId id="2977" r:id="rId19"/>
    <p:sldId id="2978" r:id="rId20"/>
    <p:sldId id="2975" r:id="rId21"/>
    <p:sldId id="2976" r:id="rId22"/>
    <p:sldId id="2974" r:id="rId23"/>
    <p:sldId id="2966" r:id="rId24"/>
    <p:sldId id="2963" r:id="rId25"/>
    <p:sldId id="2973" r:id="rId26"/>
    <p:sldId id="2964" r:id="rId27"/>
    <p:sldId id="2979" r:id="rId28"/>
  </p:sldIdLst>
  <p:sldSz cx="20104100" cy="11309350"/>
  <p:notesSz cx="20104100" cy="1130935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1D4624-B2A5-2740-B46C-A214AE8FDDC2}">
          <p14:sldIdLst>
            <p14:sldId id="2888"/>
            <p14:sldId id="2958"/>
            <p14:sldId id="2959"/>
            <p14:sldId id="2960"/>
            <p14:sldId id="2967"/>
            <p14:sldId id="2968"/>
            <p14:sldId id="2980"/>
            <p14:sldId id="2961"/>
            <p14:sldId id="2970"/>
            <p14:sldId id="2969"/>
            <p14:sldId id="2971"/>
            <p14:sldId id="2965"/>
            <p14:sldId id="2962"/>
            <p14:sldId id="2972"/>
            <p14:sldId id="2977"/>
            <p14:sldId id="2978"/>
            <p14:sldId id="2975"/>
            <p14:sldId id="2976"/>
            <p14:sldId id="2974"/>
            <p14:sldId id="2966"/>
            <p14:sldId id="2963"/>
            <p14:sldId id="2973"/>
            <p14:sldId id="2964"/>
            <p14:sldId id="29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F6D2E2-782E-3831-280E-41F9DD7C07AD}" name="Maria Biryukova" initials="MB" userId="9e099d61a6bb686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ophie - Designer - InSpark" initials="SI" lastIdx="8" clrIdx="6">
    <p:extLst>
      <p:ext uri="{19B8F6BF-5375-455C-9EA6-DF929625EA0E}">
        <p15:presenceInfo xmlns:p15="http://schemas.microsoft.com/office/powerpoint/2012/main" userId="S::sophie_mrprezident.com#ext#@weareinspark.onmicrosoft.com::a860780f-148b-432d-b910-3bcf72bfe306" providerId="AD"/>
      </p:ext>
    </p:extLst>
  </p:cmAuthor>
  <p:cmAuthor id="1" name="Designer - Sophie" initials="SAS" lastIdx="31" clrIdx="0">
    <p:extLst>
      <p:ext uri="{19B8F6BF-5375-455C-9EA6-DF929625EA0E}">
        <p15:presenceInfo xmlns:p15="http://schemas.microsoft.com/office/powerpoint/2012/main" userId="Designer - Sophie" providerId="None"/>
      </p:ext>
    </p:extLst>
  </p:cmAuthor>
  <p:cmAuthor id="8" name="Microsoft Office User" initials="MOU" lastIdx="4" clrIdx="7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Emily  van Ravels" initials="EvR" lastIdx="18" clrIdx="1">
    <p:extLst>
      <p:ext uri="{19B8F6BF-5375-455C-9EA6-DF929625EA0E}">
        <p15:presenceInfo xmlns:p15="http://schemas.microsoft.com/office/powerpoint/2012/main" userId="Emily  van Ravels" providerId="None"/>
      </p:ext>
    </p:extLst>
  </p:cmAuthor>
  <p:cmAuthor id="9" name="floor@thenewboys.com" initials="f" lastIdx="8" clrIdx="8">
    <p:extLst>
      <p:ext uri="{19B8F6BF-5375-455C-9EA6-DF929625EA0E}">
        <p15:presenceInfo xmlns:p15="http://schemas.microsoft.com/office/powerpoint/2012/main" userId="29ca7d209cd65993" providerId="Windows Live"/>
      </p:ext>
    </p:extLst>
  </p:cmAuthor>
  <p:cmAuthor id="3" name="Paul van Hattem" initials="PvH" lastIdx="17" clrIdx="2">
    <p:extLst>
      <p:ext uri="{19B8F6BF-5375-455C-9EA6-DF929625EA0E}">
        <p15:presenceInfo xmlns:p15="http://schemas.microsoft.com/office/powerpoint/2012/main" userId="e8c50692d6321976" providerId="Windows Live"/>
      </p:ext>
    </p:extLst>
  </p:cmAuthor>
  <p:cmAuthor id="4" name="Stefan Daelemans" initials="SD" lastIdx="54" clrIdx="3">
    <p:extLst>
      <p:ext uri="{19B8F6BF-5375-455C-9EA6-DF929625EA0E}">
        <p15:presenceInfo xmlns:p15="http://schemas.microsoft.com/office/powerpoint/2012/main" userId="S::stefan.daelemans@inspark.nl::3c192bc0-23d7-4c52-81c1-00a225aeaf1c" providerId="AD"/>
      </p:ext>
    </p:extLst>
  </p:cmAuthor>
  <p:cmAuthor id="5" name="Metje van der Meer" initials="MvdM" lastIdx="65" clrIdx="4">
    <p:extLst>
      <p:ext uri="{19B8F6BF-5375-455C-9EA6-DF929625EA0E}">
        <p15:presenceInfo xmlns:p15="http://schemas.microsoft.com/office/powerpoint/2012/main" userId="S::metje.van.der.meer@inspark.nl::0690f2c2-0dcc-4451-a244-223628dc947a" providerId="AD"/>
      </p:ext>
    </p:extLst>
  </p:cmAuthor>
  <p:cmAuthor id="6" name="Floor" initials="Fl" lastIdx="10" clrIdx="5">
    <p:extLst>
      <p:ext uri="{19B8F6BF-5375-455C-9EA6-DF929625EA0E}">
        <p15:presenceInfo xmlns:p15="http://schemas.microsoft.com/office/powerpoint/2012/main" userId="S::floor_mrprezident.com#ext#@weareinspark.onmicrosoft.com::3d955dc1-14af-499e-96a9-354b1fe017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F42"/>
    <a:srgbClr val="302F80"/>
    <a:srgbClr val="171336"/>
    <a:srgbClr val="423F86"/>
    <a:srgbClr val="322F81"/>
    <a:srgbClr val="332E83"/>
    <a:srgbClr val="2CB7BD"/>
    <a:srgbClr val="E5077D"/>
    <a:srgbClr val="E7E8E8"/>
    <a:srgbClr val="C90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DE05E-031C-4337-9D46-CA25F5C0FF42}" v="1309" dt="2023-07-03T13:56:06.71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691" autoAdjust="0"/>
  </p:normalViewPr>
  <p:slideViewPr>
    <p:cSldViewPr snapToGrid="0">
      <p:cViewPr varScale="1">
        <p:scale>
          <a:sx n="58" d="100"/>
          <a:sy n="58" d="100"/>
        </p:scale>
        <p:origin x="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m Jacobs" userId="437f6711-290d-4257-a511-4ebb550c6329" providerId="ADAL" clId="{1D8DE05E-031C-4337-9D46-CA25F5C0FF42}"/>
    <pc:docChg chg="undo custSel addSld delSld modSld sldOrd modSection">
      <pc:chgData name="Pim Jacobs" userId="437f6711-290d-4257-a511-4ebb550c6329" providerId="ADAL" clId="{1D8DE05E-031C-4337-9D46-CA25F5C0FF42}" dt="2023-07-06T08:54:13.891" v="4102" actId="5793"/>
      <pc:docMkLst>
        <pc:docMk/>
      </pc:docMkLst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1145918567" sldId="2867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3179604180" sldId="2870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196911334" sldId="2872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4096279857" sldId="2873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3810582271" sldId="2874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3317607494" sldId="2875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2361692761" sldId="2876"/>
        </pc:sldMkLst>
      </pc:sldChg>
      <pc:sldChg chg="modSp 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1286034440" sldId="2877"/>
        </pc:sldMkLst>
        <pc:picChg chg="mod">
          <ac:chgData name="Pim Jacobs" userId="437f6711-290d-4257-a511-4ebb550c6329" providerId="ADAL" clId="{1D8DE05E-031C-4337-9D46-CA25F5C0FF42}" dt="2023-06-28T10:34:31.796" v="599" actId="1076"/>
          <ac:picMkLst>
            <pc:docMk/>
            <pc:sldMk cId="1286034440" sldId="2877"/>
            <ac:picMk id="16" creationId="{B2228481-6056-534F-86D1-65292F44BE0B}"/>
          </ac:picMkLst>
        </pc:picChg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782360589" sldId="2878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2338385864" sldId="2879"/>
        </pc:sldMkLst>
      </pc:sldChg>
      <pc:sldChg chg="modTransition">
        <pc:chgData name="Pim Jacobs" userId="437f6711-290d-4257-a511-4ebb550c6329" providerId="ADAL" clId="{1D8DE05E-031C-4337-9D46-CA25F5C0FF42}" dt="2023-06-28T12:28:18.032" v="1073"/>
        <pc:sldMkLst>
          <pc:docMk/>
          <pc:sldMk cId="2524785246" sldId="2888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1977629030" sldId="2889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3786838761" sldId="2890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546282363" sldId="2891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2122053757" sldId="2892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709348949" sldId="2893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3255378584" sldId="2903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410445466" sldId="2904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3124447857" sldId="2905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1921905595" sldId="2906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4156440055" sldId="2956"/>
        </pc:sldMkLst>
      </pc:sldChg>
      <pc:sldChg chg="del mod modShow">
        <pc:chgData name="Pim Jacobs" userId="437f6711-290d-4257-a511-4ebb550c6329" providerId="ADAL" clId="{1D8DE05E-031C-4337-9D46-CA25F5C0FF42}" dt="2023-07-06T08:53:15.238" v="4092" actId="47"/>
        <pc:sldMkLst>
          <pc:docMk/>
          <pc:sldMk cId="3289513351" sldId="2957"/>
        </pc:sldMkLst>
      </pc:sldChg>
      <pc:sldChg chg="addSp delSp modSp mod modTransition">
        <pc:chgData name="Pim Jacobs" userId="437f6711-290d-4257-a511-4ebb550c6329" providerId="ADAL" clId="{1D8DE05E-031C-4337-9D46-CA25F5C0FF42}" dt="2023-06-28T12:31:04.714" v="1112"/>
        <pc:sldMkLst>
          <pc:docMk/>
          <pc:sldMk cId="1607151300" sldId="2958"/>
        </pc:sldMkLst>
        <pc:spChg chg="add del mod">
          <ac:chgData name="Pim Jacobs" userId="437f6711-290d-4257-a511-4ebb550c6329" providerId="ADAL" clId="{1D8DE05E-031C-4337-9D46-CA25F5C0FF42}" dt="2023-06-28T12:31:04.535" v="1111" actId="478"/>
          <ac:spMkLst>
            <pc:docMk/>
            <pc:sldMk cId="1607151300" sldId="2958"/>
            <ac:spMk id="15" creationId="{D8BF85B6-84A0-52D2-A3E3-A9CEE0284F75}"/>
          </ac:spMkLst>
        </pc:spChg>
        <pc:spChg chg="add mod">
          <ac:chgData name="Pim Jacobs" userId="437f6711-290d-4257-a511-4ebb550c6329" providerId="ADAL" clId="{1D8DE05E-031C-4337-9D46-CA25F5C0FF42}" dt="2023-06-28T12:31:04.714" v="1112"/>
          <ac:spMkLst>
            <pc:docMk/>
            <pc:sldMk cId="1607151300" sldId="2958"/>
            <ac:spMk id="16" creationId="{99871C69-B068-C432-A9F5-45E1CB1E2D62}"/>
          </ac:spMkLst>
        </pc:spChg>
      </pc:sldChg>
      <pc:sldChg chg="addSp delSp modSp mod modTransition">
        <pc:chgData name="Pim Jacobs" userId="437f6711-290d-4257-a511-4ebb550c6329" providerId="ADAL" clId="{1D8DE05E-031C-4337-9D46-CA25F5C0FF42}" dt="2023-07-04T15:29:22.333" v="4060" actId="404"/>
        <pc:sldMkLst>
          <pc:docMk/>
          <pc:sldMk cId="2656161763" sldId="2959"/>
        </pc:sldMkLst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2" creationId="{18F23161-DBDF-F291-DDD3-48F70999145B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3" creationId="{31658980-83BB-3CEC-E2C1-E17F7A29B3A5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4" creationId="{802E4659-34AF-0F29-0D83-FBD1D0CEFB32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5" creationId="{D7A87AE8-9740-13B2-5601-9F53D2A063BE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6" creationId="{FF399D16-BE17-CF29-5F23-760C800813A4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7" creationId="{B7B14721-C9AE-FFD2-E403-23BC8B256064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8" creationId="{6436A396-6513-21A6-DFAE-F4B8D174E8A3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9" creationId="{2257924A-DE69-07A2-58DA-EF911B815606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10" creationId="{F15301A7-893F-0117-F287-B673B8B23249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11" creationId="{EBB477EF-EE89-9B05-6522-98B9B20E19C2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12" creationId="{9711BD7D-3D2B-C892-D7D2-4878B7D684D5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13" creationId="{466C894A-D67B-2FD3-9438-DF34F825AFDD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14" creationId="{17B4CD04-DBDF-2B12-1189-5EB89DC7D4BC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16" creationId="{8BC865BE-0421-8231-7871-FD50AA203343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18" creationId="{1516DF36-9716-100D-8BDC-234CE23DFB32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20" creationId="{0E920C55-66E7-5254-312D-130678D4F0FD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22" creationId="{46C9FC2B-EE27-0449-34EF-0E9466336EA4}"/>
          </ac:spMkLst>
        </pc:spChg>
        <pc:spChg chg="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24" creationId="{81A632A5-59E5-60E9-BD72-506BA4A29DC0}"/>
          </ac:spMkLst>
        </pc:spChg>
        <pc:spChg chg="add del mod">
          <ac:chgData name="Pim Jacobs" userId="437f6711-290d-4257-a511-4ebb550c6329" providerId="ADAL" clId="{1D8DE05E-031C-4337-9D46-CA25F5C0FF42}" dt="2023-06-28T12:31:01.698" v="1109" actId="478"/>
          <ac:spMkLst>
            <pc:docMk/>
            <pc:sldMk cId="2656161763" sldId="2959"/>
            <ac:spMk id="25" creationId="{3AF283B8-56C5-BA09-4B30-955723DF88B2}"/>
          </ac:spMkLst>
        </pc:spChg>
        <pc:spChg chg="add mod">
          <ac:chgData name="Pim Jacobs" userId="437f6711-290d-4257-a511-4ebb550c6329" providerId="ADAL" clId="{1D8DE05E-031C-4337-9D46-CA25F5C0FF42}" dt="2023-07-04T15:29:22.333" v="4060" actId="404"/>
          <ac:spMkLst>
            <pc:docMk/>
            <pc:sldMk cId="2656161763" sldId="2959"/>
            <ac:spMk id="26" creationId="{5174710A-FF38-25FC-3571-52B600A6E872}"/>
          </ac:spMkLst>
        </pc:spChg>
      </pc:sldChg>
      <pc:sldChg chg="addSp delSp modSp mod modTransition">
        <pc:chgData name="Pim Jacobs" userId="437f6711-290d-4257-a511-4ebb550c6329" providerId="ADAL" clId="{1D8DE05E-031C-4337-9D46-CA25F5C0FF42}" dt="2023-06-28T12:28:29.665" v="1074"/>
        <pc:sldMkLst>
          <pc:docMk/>
          <pc:sldMk cId="1237955382" sldId="2960"/>
        </pc:sldMkLst>
        <pc:spChg chg="add del mod ord">
          <ac:chgData name="Pim Jacobs" userId="437f6711-290d-4257-a511-4ebb550c6329" providerId="ADAL" clId="{1D8DE05E-031C-4337-9D46-CA25F5C0FF42}" dt="2023-06-28T12:27:39.462" v="1071" actId="478"/>
          <ac:spMkLst>
            <pc:docMk/>
            <pc:sldMk cId="1237955382" sldId="2960"/>
            <ac:spMk id="4" creationId="{ACFE04CC-B7A7-22B6-EB41-E0C12854CFAA}"/>
          </ac:spMkLst>
        </pc:spChg>
      </pc:sldChg>
      <pc:sldChg chg="modSp mod modTransition">
        <pc:chgData name="Pim Jacobs" userId="437f6711-290d-4257-a511-4ebb550c6329" providerId="ADAL" clId="{1D8DE05E-031C-4337-9D46-CA25F5C0FF42}" dt="2023-06-28T12:28:29.665" v="1074"/>
        <pc:sldMkLst>
          <pc:docMk/>
          <pc:sldMk cId="1040320950" sldId="2961"/>
        </pc:sldMkLst>
        <pc:spChg chg="mod">
          <ac:chgData name="Pim Jacobs" userId="437f6711-290d-4257-a511-4ebb550c6329" providerId="ADAL" clId="{1D8DE05E-031C-4337-9D46-CA25F5C0FF42}" dt="2023-06-28T10:23:21.667" v="290" actId="113"/>
          <ac:spMkLst>
            <pc:docMk/>
            <pc:sldMk cId="1040320950" sldId="2961"/>
            <ac:spMk id="3" creationId="{7EB9A3BA-CA81-BD00-D5B9-DDDA1F281BC8}"/>
          </ac:spMkLst>
        </pc:spChg>
      </pc:sldChg>
      <pc:sldChg chg="modSp mod modTransition">
        <pc:chgData name="Pim Jacobs" userId="437f6711-290d-4257-a511-4ebb550c6329" providerId="ADAL" clId="{1D8DE05E-031C-4337-9D46-CA25F5C0FF42}" dt="2023-06-28T12:29:02.317" v="1075"/>
        <pc:sldMkLst>
          <pc:docMk/>
          <pc:sldMk cId="723089372" sldId="2962"/>
        </pc:sldMkLst>
        <pc:spChg chg="mod">
          <ac:chgData name="Pim Jacobs" userId="437f6711-290d-4257-a511-4ebb550c6329" providerId="ADAL" clId="{1D8DE05E-031C-4337-9D46-CA25F5C0FF42}" dt="2023-06-28T10:23:15.730" v="288" actId="113"/>
          <ac:spMkLst>
            <pc:docMk/>
            <pc:sldMk cId="723089372" sldId="2962"/>
            <ac:spMk id="3" creationId="{7EB9A3BA-CA81-BD00-D5B9-DDDA1F281BC8}"/>
          </ac:spMkLst>
        </pc:spChg>
      </pc:sldChg>
      <pc:sldChg chg="addSp modSp mod modTransition">
        <pc:chgData name="Pim Jacobs" userId="437f6711-290d-4257-a511-4ebb550c6329" providerId="ADAL" clId="{1D8DE05E-031C-4337-9D46-CA25F5C0FF42}" dt="2023-06-28T12:29:21.775" v="1081"/>
        <pc:sldMkLst>
          <pc:docMk/>
          <pc:sldMk cId="2347237547" sldId="2963"/>
        </pc:sldMkLst>
        <pc:spChg chg="mod">
          <ac:chgData name="Pim Jacobs" userId="437f6711-290d-4257-a511-4ebb550c6329" providerId="ADAL" clId="{1D8DE05E-031C-4337-9D46-CA25F5C0FF42}" dt="2023-06-28T10:23:17.418" v="289" actId="113"/>
          <ac:spMkLst>
            <pc:docMk/>
            <pc:sldMk cId="2347237547" sldId="2963"/>
            <ac:spMk id="3" creationId="{7EB9A3BA-CA81-BD00-D5B9-DDDA1F281BC8}"/>
          </ac:spMkLst>
        </pc:spChg>
        <pc:spChg chg="add mod">
          <ac:chgData name="Pim Jacobs" userId="437f6711-290d-4257-a511-4ebb550c6329" providerId="ADAL" clId="{1D8DE05E-031C-4337-9D46-CA25F5C0FF42}" dt="2023-06-28T10:33:44.616" v="592" actId="1076"/>
          <ac:spMkLst>
            <pc:docMk/>
            <pc:sldMk cId="2347237547" sldId="2963"/>
            <ac:spMk id="6" creationId="{E00721A2-9E91-D2A2-D6AB-424976180D76}"/>
          </ac:spMkLst>
        </pc:spChg>
      </pc:sldChg>
      <pc:sldChg chg="addSp modSp mod modTransition">
        <pc:chgData name="Pim Jacobs" userId="437f6711-290d-4257-a511-4ebb550c6329" providerId="ADAL" clId="{1D8DE05E-031C-4337-9D46-CA25F5C0FF42}" dt="2023-06-28T19:23:41.900" v="1379" actId="1076"/>
        <pc:sldMkLst>
          <pc:docMk/>
          <pc:sldMk cId="886410326" sldId="2964"/>
        </pc:sldMkLst>
        <pc:spChg chg="mod">
          <ac:chgData name="Pim Jacobs" userId="437f6711-290d-4257-a511-4ebb550c6329" providerId="ADAL" clId="{1D8DE05E-031C-4337-9D46-CA25F5C0FF42}" dt="2023-06-28T19:23:10.893" v="1369" actId="1076"/>
          <ac:spMkLst>
            <pc:docMk/>
            <pc:sldMk cId="886410326" sldId="2964"/>
            <ac:spMk id="3" creationId="{7EB9A3BA-CA81-BD00-D5B9-DDDA1F281BC8}"/>
          </ac:spMkLst>
        </pc:spChg>
        <pc:spChg chg="add mod">
          <ac:chgData name="Pim Jacobs" userId="437f6711-290d-4257-a511-4ebb550c6329" providerId="ADAL" clId="{1D8DE05E-031C-4337-9D46-CA25F5C0FF42}" dt="2023-06-28T19:23:41.900" v="1379" actId="1076"/>
          <ac:spMkLst>
            <pc:docMk/>
            <pc:sldMk cId="886410326" sldId="2964"/>
            <ac:spMk id="4" creationId="{03D4D9C5-25E7-0D64-5E54-A4242E9784C6}"/>
          </ac:spMkLst>
        </pc:spChg>
      </pc:sldChg>
      <pc:sldChg chg="modTransition modNotesTx">
        <pc:chgData name="Pim Jacobs" userId="437f6711-290d-4257-a511-4ebb550c6329" providerId="ADAL" clId="{1D8DE05E-031C-4337-9D46-CA25F5C0FF42}" dt="2023-07-06T08:53:40.649" v="4099" actId="6549"/>
        <pc:sldMkLst>
          <pc:docMk/>
          <pc:sldMk cId="2063680040" sldId="2965"/>
        </pc:sldMkLst>
      </pc:sldChg>
      <pc:sldChg chg="modTransition modNotesTx">
        <pc:chgData name="Pim Jacobs" userId="437f6711-290d-4257-a511-4ebb550c6329" providerId="ADAL" clId="{1D8DE05E-031C-4337-9D46-CA25F5C0FF42}" dt="2023-07-06T08:54:13.891" v="4102" actId="5793"/>
        <pc:sldMkLst>
          <pc:docMk/>
          <pc:sldMk cId="4068963346" sldId="2966"/>
        </pc:sldMkLst>
      </pc:sldChg>
      <pc:sldChg chg="addSp delSp modSp mod modTransition modAnim modNotesTx">
        <pc:chgData name="Pim Jacobs" userId="437f6711-290d-4257-a511-4ebb550c6329" providerId="ADAL" clId="{1D8DE05E-031C-4337-9D46-CA25F5C0FF42}" dt="2023-07-06T08:53:22.639" v="4093" actId="6549"/>
        <pc:sldMkLst>
          <pc:docMk/>
          <pc:sldMk cId="1377492275" sldId="2967"/>
        </pc:sldMkLst>
        <pc:spChg chg="add del mod">
          <ac:chgData name="Pim Jacobs" userId="437f6711-290d-4257-a511-4ebb550c6329" providerId="ADAL" clId="{1D8DE05E-031C-4337-9D46-CA25F5C0FF42}" dt="2023-06-28T12:30:58.270" v="1107" actId="478"/>
          <ac:spMkLst>
            <pc:docMk/>
            <pc:sldMk cId="1377492275" sldId="2967"/>
            <ac:spMk id="7" creationId="{2002FA07-6BA8-6C45-9B44-30062613DD4D}"/>
          </ac:spMkLst>
        </pc:spChg>
        <pc:spChg chg="add mod">
          <ac:chgData name="Pim Jacobs" userId="437f6711-290d-4257-a511-4ebb550c6329" providerId="ADAL" clId="{1D8DE05E-031C-4337-9D46-CA25F5C0FF42}" dt="2023-06-28T12:30:58.471" v="1108"/>
          <ac:spMkLst>
            <pc:docMk/>
            <pc:sldMk cId="1377492275" sldId="2967"/>
            <ac:spMk id="8" creationId="{F182A940-0A66-9465-FCCC-3DB596A2398A}"/>
          </ac:spMkLst>
        </pc:spChg>
        <pc:graphicFrameChg chg="mod">
          <ac:chgData name="Pim Jacobs" userId="437f6711-290d-4257-a511-4ebb550c6329" providerId="ADAL" clId="{1D8DE05E-031C-4337-9D46-CA25F5C0FF42}" dt="2023-06-28T19:26:02.436" v="1406" actId="1076"/>
          <ac:graphicFrameMkLst>
            <pc:docMk/>
            <pc:sldMk cId="1377492275" sldId="2967"/>
            <ac:graphicFrameMk id="6" creationId="{2C6E2EB3-4ADF-DAA6-0CB4-C5BB5C21F778}"/>
          </ac:graphicFrameMkLst>
        </pc:graphicFrameChg>
        <pc:picChg chg="add mod">
          <ac:chgData name="Pim Jacobs" userId="437f6711-290d-4257-a511-4ebb550c6329" providerId="ADAL" clId="{1D8DE05E-031C-4337-9D46-CA25F5C0FF42}" dt="2023-06-28T19:26:34.394" v="1416" actId="1076"/>
          <ac:picMkLst>
            <pc:docMk/>
            <pc:sldMk cId="1377492275" sldId="2967"/>
            <ac:picMk id="5122" creationId="{07C67838-35CD-9245-C7F1-E61E5C97B001}"/>
          </ac:picMkLst>
        </pc:picChg>
      </pc:sldChg>
      <pc:sldChg chg="addSp delSp modSp mod modTransition modAnim modNotesTx">
        <pc:chgData name="Pim Jacobs" userId="437f6711-290d-4257-a511-4ebb550c6329" providerId="ADAL" clId="{1D8DE05E-031C-4337-9D46-CA25F5C0FF42}" dt="2023-07-06T08:53:25.298" v="4094" actId="6549"/>
        <pc:sldMkLst>
          <pc:docMk/>
          <pc:sldMk cId="2298116813" sldId="2968"/>
        </pc:sldMkLst>
        <pc:spChg chg="add del mod">
          <ac:chgData name="Pim Jacobs" userId="437f6711-290d-4257-a511-4ebb550c6329" providerId="ADAL" clId="{1D8DE05E-031C-4337-9D46-CA25F5C0FF42}" dt="2023-06-28T12:30:53.047" v="1105" actId="478"/>
          <ac:spMkLst>
            <pc:docMk/>
            <pc:sldMk cId="2298116813" sldId="2968"/>
            <ac:spMk id="7" creationId="{7CB2DDE1-5E9D-BCBC-EF04-1670DF12EF55}"/>
          </ac:spMkLst>
        </pc:spChg>
        <pc:spChg chg="add mod">
          <ac:chgData name="Pim Jacobs" userId="437f6711-290d-4257-a511-4ebb550c6329" providerId="ADAL" clId="{1D8DE05E-031C-4337-9D46-CA25F5C0FF42}" dt="2023-06-28T12:30:53.221" v="1106"/>
          <ac:spMkLst>
            <pc:docMk/>
            <pc:sldMk cId="2298116813" sldId="2968"/>
            <ac:spMk id="8" creationId="{004AA1A5-B5A2-DCCB-D9B9-10E769D8C282}"/>
          </ac:spMkLst>
        </pc:spChg>
        <pc:graphicFrameChg chg="mod">
          <ac:chgData name="Pim Jacobs" userId="437f6711-290d-4257-a511-4ebb550c6329" providerId="ADAL" clId="{1D8DE05E-031C-4337-9D46-CA25F5C0FF42}" dt="2023-06-28T19:18:33.923" v="1355" actId="207"/>
          <ac:graphicFrameMkLst>
            <pc:docMk/>
            <pc:sldMk cId="2298116813" sldId="2968"/>
            <ac:graphicFrameMk id="2" creationId="{1325C7B9-B7A3-0BDC-6B1F-BFC0264C6F61}"/>
          </ac:graphicFrameMkLst>
        </pc:graphicFrameChg>
        <pc:picChg chg="add mod">
          <ac:chgData name="Pim Jacobs" userId="437f6711-290d-4257-a511-4ebb550c6329" providerId="ADAL" clId="{1D8DE05E-031C-4337-9D46-CA25F5C0FF42}" dt="2023-06-28T09:40:27.774" v="14" actId="1076"/>
          <ac:picMkLst>
            <pc:docMk/>
            <pc:sldMk cId="2298116813" sldId="2968"/>
            <ac:picMk id="1026" creationId="{01A0AB31-0B0C-2AAB-7FA9-D956C73E8732}"/>
          </ac:picMkLst>
        </pc:picChg>
        <pc:picChg chg="add mod">
          <ac:chgData name="Pim Jacobs" userId="437f6711-290d-4257-a511-4ebb550c6329" providerId="ADAL" clId="{1D8DE05E-031C-4337-9D46-CA25F5C0FF42}" dt="2023-06-28T19:30:44.663" v="1424" actId="1076"/>
          <ac:picMkLst>
            <pc:docMk/>
            <pc:sldMk cId="2298116813" sldId="2968"/>
            <ac:picMk id="1028" creationId="{9DEA7BD5-D1DB-CC3A-6AF2-0E78721FDC35}"/>
          </ac:picMkLst>
        </pc:picChg>
      </pc:sldChg>
      <pc:sldChg chg="addSp delSp modSp new mod modTransition modAnim modNotesTx">
        <pc:chgData name="Pim Jacobs" userId="437f6711-290d-4257-a511-4ebb550c6329" providerId="ADAL" clId="{1D8DE05E-031C-4337-9D46-CA25F5C0FF42}" dt="2023-07-06T08:53:34.245" v="4097" actId="6549"/>
        <pc:sldMkLst>
          <pc:docMk/>
          <pc:sldMk cId="3795438245" sldId="2969"/>
        </pc:sldMkLst>
        <pc:spChg chg="mod">
          <ac:chgData name="Pim Jacobs" userId="437f6711-290d-4257-a511-4ebb550c6329" providerId="ADAL" clId="{1D8DE05E-031C-4337-9D46-CA25F5C0FF42}" dt="2023-06-28T09:46:10.345" v="59" actId="20577"/>
          <ac:spMkLst>
            <pc:docMk/>
            <pc:sldMk cId="3795438245" sldId="2969"/>
            <ac:spMk id="2" creationId="{9CE820D8-B0C6-95BD-7CBB-AEF517CF20C5}"/>
          </ac:spMkLst>
        </pc:spChg>
        <pc:spChg chg="mod">
          <ac:chgData name="Pim Jacobs" userId="437f6711-290d-4257-a511-4ebb550c6329" providerId="ADAL" clId="{1D8DE05E-031C-4337-9D46-CA25F5C0FF42}" dt="2023-06-28T09:46:43.275" v="64" actId="20577"/>
          <ac:spMkLst>
            <pc:docMk/>
            <pc:sldMk cId="3795438245" sldId="2969"/>
            <ac:spMk id="3" creationId="{528A1BFF-AA53-B7D1-C214-01D4D59A4DBE}"/>
          </ac:spMkLst>
        </pc:spChg>
        <pc:spChg chg="add mod">
          <ac:chgData name="Pim Jacobs" userId="437f6711-290d-4257-a511-4ebb550c6329" providerId="ADAL" clId="{1D8DE05E-031C-4337-9D46-CA25F5C0FF42}" dt="2023-06-28T09:52:36.464" v="87" actId="1076"/>
          <ac:spMkLst>
            <pc:docMk/>
            <pc:sldMk cId="3795438245" sldId="2969"/>
            <ac:spMk id="19" creationId="{93E68983-220F-03E5-EB3B-25284F61A308}"/>
          </ac:spMkLst>
        </pc:spChg>
        <pc:spChg chg="add del mod">
          <ac:chgData name="Pim Jacobs" userId="437f6711-290d-4257-a511-4ebb550c6329" providerId="ADAL" clId="{1D8DE05E-031C-4337-9D46-CA25F5C0FF42}" dt="2023-06-28T12:30:41.869" v="1102" actId="478"/>
          <ac:spMkLst>
            <pc:docMk/>
            <pc:sldMk cId="3795438245" sldId="2969"/>
            <ac:spMk id="20" creationId="{D779A3B0-38AB-4781-2C16-8612DB114D25}"/>
          </ac:spMkLst>
        </pc:spChg>
        <pc:spChg chg="add mod ord">
          <ac:chgData name="Pim Jacobs" userId="437f6711-290d-4257-a511-4ebb550c6329" providerId="ADAL" clId="{1D8DE05E-031C-4337-9D46-CA25F5C0FF42}" dt="2023-06-28T12:30:43.878" v="1104" actId="167"/>
          <ac:spMkLst>
            <pc:docMk/>
            <pc:sldMk cId="3795438245" sldId="2969"/>
            <ac:spMk id="21" creationId="{563FB186-0641-A146-AE5E-8F6CB7B47C45}"/>
          </ac:spMkLst>
        </pc:spChg>
        <pc:picChg chg="add mod">
          <ac:chgData name="Pim Jacobs" userId="437f6711-290d-4257-a511-4ebb550c6329" providerId="ADAL" clId="{1D8DE05E-031C-4337-9D46-CA25F5C0FF42}" dt="2023-06-28T09:46:52.419" v="67" actId="1076"/>
          <ac:picMkLst>
            <pc:docMk/>
            <pc:sldMk cId="3795438245" sldId="2969"/>
            <ac:picMk id="7" creationId="{D507FB07-2E0F-49B9-029D-41049C3357A6}"/>
          </ac:picMkLst>
        </pc:picChg>
        <pc:picChg chg="add mod">
          <ac:chgData name="Pim Jacobs" userId="437f6711-290d-4257-a511-4ebb550c6329" providerId="ADAL" clId="{1D8DE05E-031C-4337-9D46-CA25F5C0FF42}" dt="2023-06-28T09:48:58.782" v="73" actId="14100"/>
          <ac:picMkLst>
            <pc:docMk/>
            <pc:sldMk cId="3795438245" sldId="2969"/>
            <ac:picMk id="12" creationId="{F40C204C-E99B-4090-9F30-6D2F878460B9}"/>
          </ac:picMkLst>
        </pc:picChg>
        <pc:picChg chg="add mod">
          <ac:chgData name="Pim Jacobs" userId="437f6711-290d-4257-a511-4ebb550c6329" providerId="ADAL" clId="{1D8DE05E-031C-4337-9D46-CA25F5C0FF42}" dt="2023-06-28T09:50:18.493" v="82" actId="14100"/>
          <ac:picMkLst>
            <pc:docMk/>
            <pc:sldMk cId="3795438245" sldId="2969"/>
            <ac:picMk id="2050" creationId="{F3582888-CA1B-28CC-75A9-5BD692CA22E3}"/>
          </ac:picMkLst>
        </pc:picChg>
        <pc:cxnChg chg="add mod">
          <ac:chgData name="Pim Jacobs" userId="437f6711-290d-4257-a511-4ebb550c6329" providerId="ADAL" clId="{1D8DE05E-031C-4337-9D46-CA25F5C0FF42}" dt="2023-06-28T09:50:22.407" v="83" actId="14100"/>
          <ac:cxnSpMkLst>
            <pc:docMk/>
            <pc:sldMk cId="3795438245" sldId="2969"/>
            <ac:cxnSpMk id="8" creationId="{5CD3B717-D742-5DD1-BA6B-DBAB8630EE9F}"/>
          </ac:cxnSpMkLst>
        </pc:cxnChg>
        <pc:cxnChg chg="add mod">
          <ac:chgData name="Pim Jacobs" userId="437f6711-290d-4257-a511-4ebb550c6329" providerId="ADAL" clId="{1D8DE05E-031C-4337-9D46-CA25F5C0FF42}" dt="2023-06-28T09:50:24.575" v="84" actId="14100"/>
          <ac:cxnSpMkLst>
            <pc:docMk/>
            <pc:sldMk cId="3795438245" sldId="2969"/>
            <ac:cxnSpMk id="13" creationId="{76B61C3A-31EC-AAE9-DE5D-FE4F5C34834F}"/>
          </ac:cxnSpMkLst>
        </pc:cxnChg>
      </pc:sldChg>
      <pc:sldChg chg="addSp delSp modSp add mod ord modTransition modAnim modNotesTx">
        <pc:chgData name="Pim Jacobs" userId="437f6711-290d-4257-a511-4ebb550c6329" providerId="ADAL" clId="{1D8DE05E-031C-4337-9D46-CA25F5C0FF42}" dt="2023-07-06T08:53:31.756" v="4096" actId="6549"/>
        <pc:sldMkLst>
          <pc:docMk/>
          <pc:sldMk cId="2961231637" sldId="2970"/>
        </pc:sldMkLst>
        <pc:spChg chg="del">
          <ac:chgData name="Pim Jacobs" userId="437f6711-290d-4257-a511-4ebb550c6329" providerId="ADAL" clId="{1D8DE05E-031C-4337-9D46-CA25F5C0FF42}" dt="2023-06-28T09:45:48.300" v="41" actId="478"/>
          <ac:spMkLst>
            <pc:docMk/>
            <pc:sldMk cId="2961231637" sldId="2970"/>
            <ac:spMk id="2" creationId="{9CE820D8-B0C6-95BD-7CBB-AEF517CF20C5}"/>
          </ac:spMkLst>
        </pc:spChg>
        <pc:spChg chg="mod">
          <ac:chgData name="Pim Jacobs" userId="437f6711-290d-4257-a511-4ebb550c6329" providerId="ADAL" clId="{1D8DE05E-031C-4337-9D46-CA25F5C0FF42}" dt="2023-06-28T09:45:40.698" v="40" actId="20577"/>
          <ac:spMkLst>
            <pc:docMk/>
            <pc:sldMk cId="2961231637" sldId="2970"/>
            <ac:spMk id="3" creationId="{528A1BFF-AA53-B7D1-C214-01D4D59A4DBE}"/>
          </ac:spMkLst>
        </pc:spChg>
        <pc:spChg chg="add del">
          <ac:chgData name="Pim Jacobs" userId="437f6711-290d-4257-a511-4ebb550c6329" providerId="ADAL" clId="{1D8DE05E-031C-4337-9D46-CA25F5C0FF42}" dt="2023-06-28T09:55:26.674" v="107" actId="22"/>
          <ac:spMkLst>
            <pc:docMk/>
            <pc:sldMk cId="2961231637" sldId="2970"/>
            <ac:spMk id="14" creationId="{F6C96C4E-7074-426D-8883-8B75D61C9898}"/>
          </ac:spMkLst>
        </pc:spChg>
        <pc:spChg chg="add del mod ord">
          <ac:chgData name="Pim Jacobs" userId="437f6711-290d-4257-a511-4ebb550c6329" providerId="ADAL" clId="{1D8DE05E-031C-4337-9D46-CA25F5C0FF42}" dt="2023-06-28T12:30:37.137" v="1099" actId="478"/>
          <ac:spMkLst>
            <pc:docMk/>
            <pc:sldMk cId="2961231637" sldId="2970"/>
            <ac:spMk id="15" creationId="{B0F2D490-08F8-8934-1367-29696AF52718}"/>
          </ac:spMkLst>
        </pc:spChg>
        <pc:spChg chg="add mod ord">
          <ac:chgData name="Pim Jacobs" userId="437f6711-290d-4257-a511-4ebb550c6329" providerId="ADAL" clId="{1D8DE05E-031C-4337-9D46-CA25F5C0FF42}" dt="2023-06-28T12:30:39.372" v="1101" actId="167"/>
          <ac:spMkLst>
            <pc:docMk/>
            <pc:sldMk cId="2961231637" sldId="2970"/>
            <ac:spMk id="16" creationId="{22D98A58-7575-1CF7-C433-AEE5F319E6C5}"/>
          </ac:spMkLst>
        </pc:spChg>
        <pc:picChg chg="add mod">
          <ac:chgData name="Pim Jacobs" userId="437f6711-290d-4257-a511-4ebb550c6329" providerId="ADAL" clId="{1D8DE05E-031C-4337-9D46-CA25F5C0FF42}" dt="2023-06-28T09:45:03.481" v="35" actId="14100"/>
          <ac:picMkLst>
            <pc:docMk/>
            <pc:sldMk cId="2961231637" sldId="2970"/>
            <ac:picMk id="7" creationId="{43160749-02EB-4C16-4048-3CE21ECBFB7E}"/>
          </ac:picMkLst>
        </pc:picChg>
        <pc:picChg chg="add mod">
          <ac:chgData name="Pim Jacobs" userId="437f6711-290d-4257-a511-4ebb550c6329" providerId="ADAL" clId="{1D8DE05E-031C-4337-9D46-CA25F5C0FF42}" dt="2023-06-28T09:44:58.823" v="33" actId="1076"/>
          <ac:picMkLst>
            <pc:docMk/>
            <pc:sldMk cId="2961231637" sldId="2970"/>
            <ac:picMk id="9" creationId="{1A1532F6-12BC-C6F2-8596-BAD4763F4DFD}"/>
          </ac:picMkLst>
        </pc:picChg>
        <pc:picChg chg="del">
          <ac:chgData name="Pim Jacobs" userId="437f6711-290d-4257-a511-4ebb550c6329" providerId="ADAL" clId="{1D8DE05E-031C-4337-9D46-CA25F5C0FF42}" dt="2023-06-28T09:43:41.775" v="24" actId="478"/>
          <ac:picMkLst>
            <pc:docMk/>
            <pc:sldMk cId="2961231637" sldId="2970"/>
            <ac:picMk id="2050" creationId="{F3582888-CA1B-28CC-75A9-5BD692CA22E3}"/>
          </ac:picMkLst>
        </pc:picChg>
        <pc:cxnChg chg="add mod">
          <ac:chgData name="Pim Jacobs" userId="437f6711-290d-4257-a511-4ebb550c6329" providerId="ADAL" clId="{1D8DE05E-031C-4337-9D46-CA25F5C0FF42}" dt="2023-06-28T09:45:35.903" v="38" actId="14100"/>
          <ac:cxnSpMkLst>
            <pc:docMk/>
            <pc:sldMk cId="2961231637" sldId="2970"/>
            <ac:cxnSpMk id="11" creationId="{032A905D-30E6-62B6-6DE0-073A862E001F}"/>
          </ac:cxnSpMkLst>
        </pc:cxnChg>
      </pc:sldChg>
      <pc:sldChg chg="addSp delSp modSp add mod modTransition delAnim modAnim modNotesTx">
        <pc:chgData name="Pim Jacobs" userId="437f6711-290d-4257-a511-4ebb550c6329" providerId="ADAL" clId="{1D8DE05E-031C-4337-9D46-CA25F5C0FF42}" dt="2023-07-06T08:53:37.588" v="4098" actId="6549"/>
        <pc:sldMkLst>
          <pc:docMk/>
          <pc:sldMk cId="2052965258" sldId="2971"/>
        </pc:sldMkLst>
        <pc:spChg chg="mod">
          <ac:chgData name="Pim Jacobs" userId="437f6711-290d-4257-a511-4ebb550c6329" providerId="ADAL" clId="{1D8DE05E-031C-4337-9D46-CA25F5C0FF42}" dt="2023-06-28T09:55:31.594" v="109"/>
          <ac:spMkLst>
            <pc:docMk/>
            <pc:sldMk cId="2052965258" sldId="2971"/>
            <ac:spMk id="3" creationId="{528A1BFF-AA53-B7D1-C214-01D4D59A4DBE}"/>
          </ac:spMkLst>
        </pc:spChg>
        <pc:spChg chg="add del mod">
          <ac:chgData name="Pim Jacobs" userId="437f6711-290d-4257-a511-4ebb550c6329" providerId="ADAL" clId="{1D8DE05E-031C-4337-9D46-CA25F5C0FF42}" dt="2023-06-28T12:30:33.813" v="1097" actId="478"/>
          <ac:spMkLst>
            <pc:docMk/>
            <pc:sldMk cId="2052965258" sldId="2971"/>
            <ac:spMk id="30" creationId="{8890432D-8412-5742-F7BA-8CD3E54845F7}"/>
          </ac:spMkLst>
        </pc:spChg>
        <pc:spChg chg="add mod">
          <ac:chgData name="Pim Jacobs" userId="437f6711-290d-4257-a511-4ebb550c6329" providerId="ADAL" clId="{1D8DE05E-031C-4337-9D46-CA25F5C0FF42}" dt="2023-06-28T12:30:33.966" v="1098"/>
          <ac:spMkLst>
            <pc:docMk/>
            <pc:sldMk cId="2052965258" sldId="2971"/>
            <ac:spMk id="31" creationId="{1E1B2BDF-EB42-3421-7C7E-257096EAAAFD}"/>
          </ac:spMkLst>
        </pc:spChg>
        <pc:picChg chg="add mod">
          <ac:chgData name="Pim Jacobs" userId="437f6711-290d-4257-a511-4ebb550c6329" providerId="ADAL" clId="{1D8DE05E-031C-4337-9D46-CA25F5C0FF42}" dt="2023-06-28T10:01:18.047" v="122" actId="14100"/>
          <ac:picMkLst>
            <pc:docMk/>
            <pc:sldMk cId="2052965258" sldId="2971"/>
            <ac:picMk id="2" creationId="{868D3F01-4BF3-7692-2819-3FB3E2A9E958}"/>
          </ac:picMkLst>
        </pc:picChg>
        <pc:picChg chg="del">
          <ac:chgData name="Pim Jacobs" userId="437f6711-290d-4257-a511-4ebb550c6329" providerId="ADAL" clId="{1D8DE05E-031C-4337-9D46-CA25F5C0FF42}" dt="2023-06-28T09:55:34.549" v="110" actId="478"/>
          <ac:picMkLst>
            <pc:docMk/>
            <pc:sldMk cId="2052965258" sldId="2971"/>
            <ac:picMk id="7" creationId="{43160749-02EB-4C16-4048-3CE21ECBFB7E}"/>
          </ac:picMkLst>
        </pc:picChg>
        <pc:picChg chg="add mod">
          <ac:chgData name="Pim Jacobs" userId="437f6711-290d-4257-a511-4ebb550c6329" providerId="ADAL" clId="{1D8DE05E-031C-4337-9D46-CA25F5C0FF42}" dt="2023-06-28T10:02:39.684" v="136" actId="1076"/>
          <ac:picMkLst>
            <pc:docMk/>
            <pc:sldMk cId="2052965258" sldId="2971"/>
            <ac:picMk id="8" creationId="{DC0FDE3E-03A7-5060-4DBC-FAFC8EA542AB}"/>
          </ac:picMkLst>
        </pc:picChg>
        <pc:picChg chg="del">
          <ac:chgData name="Pim Jacobs" userId="437f6711-290d-4257-a511-4ebb550c6329" providerId="ADAL" clId="{1D8DE05E-031C-4337-9D46-CA25F5C0FF42}" dt="2023-06-28T09:55:35.737" v="112" actId="478"/>
          <ac:picMkLst>
            <pc:docMk/>
            <pc:sldMk cId="2052965258" sldId="2971"/>
            <ac:picMk id="9" creationId="{1A1532F6-12BC-C6F2-8596-BAD4763F4DFD}"/>
          </ac:picMkLst>
        </pc:picChg>
        <pc:picChg chg="add mod">
          <ac:chgData name="Pim Jacobs" userId="437f6711-290d-4257-a511-4ebb550c6329" providerId="ADAL" clId="{1D8DE05E-031C-4337-9D46-CA25F5C0FF42}" dt="2023-06-28T10:01:24.563" v="126" actId="1076"/>
          <ac:picMkLst>
            <pc:docMk/>
            <pc:sldMk cId="2052965258" sldId="2971"/>
            <ac:picMk id="12" creationId="{41C1A8E1-8906-6973-5C34-327CB9ED11C6}"/>
          </ac:picMkLst>
        </pc:picChg>
        <pc:picChg chg="add mod">
          <ac:chgData name="Pim Jacobs" userId="437f6711-290d-4257-a511-4ebb550c6329" providerId="ADAL" clId="{1D8DE05E-031C-4337-9D46-CA25F5C0FF42}" dt="2023-06-28T10:02:58.825" v="141" actId="1076"/>
          <ac:picMkLst>
            <pc:docMk/>
            <pc:sldMk cId="2052965258" sldId="2971"/>
            <ac:picMk id="14" creationId="{75A5F8DF-D0D9-7510-F7E8-4884248FFF3A}"/>
          </ac:picMkLst>
        </pc:picChg>
        <pc:picChg chg="add mod">
          <ac:chgData name="Pim Jacobs" userId="437f6711-290d-4257-a511-4ebb550c6329" providerId="ADAL" clId="{1D8DE05E-031C-4337-9D46-CA25F5C0FF42}" dt="2023-06-28T10:03:19.016" v="144" actId="14100"/>
          <ac:picMkLst>
            <pc:docMk/>
            <pc:sldMk cId="2052965258" sldId="2971"/>
            <ac:picMk id="20" creationId="{4413F24E-E209-A523-7ACB-422214722E46}"/>
          </ac:picMkLst>
        </pc:picChg>
        <pc:picChg chg="add mod">
          <ac:chgData name="Pim Jacobs" userId="437f6711-290d-4257-a511-4ebb550c6329" providerId="ADAL" clId="{1D8DE05E-031C-4337-9D46-CA25F5C0FF42}" dt="2023-06-28T10:04:48.950" v="154" actId="14100"/>
          <ac:picMkLst>
            <pc:docMk/>
            <pc:sldMk cId="2052965258" sldId="2971"/>
            <ac:picMk id="22" creationId="{4A154A3D-ED5E-4ACC-B8CD-D6179CFDC959}"/>
          </ac:picMkLst>
        </pc:picChg>
        <pc:picChg chg="add mod">
          <ac:chgData name="Pim Jacobs" userId="437f6711-290d-4257-a511-4ebb550c6329" providerId="ADAL" clId="{1D8DE05E-031C-4337-9D46-CA25F5C0FF42}" dt="2023-06-28T10:06:14.324" v="166" actId="1076"/>
          <ac:picMkLst>
            <pc:docMk/>
            <pc:sldMk cId="2052965258" sldId="2971"/>
            <ac:picMk id="3074" creationId="{7B3CBE3A-54B4-095E-EDF7-3A4530008AC7}"/>
          </ac:picMkLst>
        </pc:picChg>
        <pc:cxnChg chg="del">
          <ac:chgData name="Pim Jacobs" userId="437f6711-290d-4257-a511-4ebb550c6329" providerId="ADAL" clId="{1D8DE05E-031C-4337-9D46-CA25F5C0FF42}" dt="2023-06-28T09:55:35.484" v="111" actId="478"/>
          <ac:cxnSpMkLst>
            <pc:docMk/>
            <pc:sldMk cId="2052965258" sldId="2971"/>
            <ac:cxnSpMk id="11" creationId="{032A905D-30E6-62B6-6DE0-073A862E001F}"/>
          </ac:cxnSpMkLst>
        </pc:cxnChg>
        <pc:cxnChg chg="add mod">
          <ac:chgData name="Pim Jacobs" userId="437f6711-290d-4257-a511-4ebb550c6329" providerId="ADAL" clId="{1D8DE05E-031C-4337-9D46-CA25F5C0FF42}" dt="2023-06-28T10:01:52.667" v="130" actId="14100"/>
          <ac:cxnSpMkLst>
            <pc:docMk/>
            <pc:sldMk cId="2052965258" sldId="2971"/>
            <ac:cxnSpMk id="16" creationId="{C97587F0-0C92-501A-720B-85739729F303}"/>
          </ac:cxnSpMkLst>
        </pc:cxnChg>
        <pc:cxnChg chg="add mod">
          <ac:chgData name="Pim Jacobs" userId="437f6711-290d-4257-a511-4ebb550c6329" providerId="ADAL" clId="{1D8DE05E-031C-4337-9D46-CA25F5C0FF42}" dt="2023-06-28T10:05:15.424" v="161" actId="14100"/>
          <ac:cxnSpMkLst>
            <pc:docMk/>
            <pc:sldMk cId="2052965258" sldId="2971"/>
            <ac:cxnSpMk id="23" creationId="{32430AE8-3264-A07A-1E89-4F449A805BEB}"/>
          </ac:cxnSpMkLst>
        </pc:cxnChg>
        <pc:cxnChg chg="add mod">
          <ac:chgData name="Pim Jacobs" userId="437f6711-290d-4257-a511-4ebb550c6329" providerId="ADAL" clId="{1D8DE05E-031C-4337-9D46-CA25F5C0FF42}" dt="2023-06-28T10:06:19.216" v="171" actId="1035"/>
          <ac:cxnSpMkLst>
            <pc:docMk/>
            <pc:sldMk cId="2052965258" sldId="2971"/>
            <ac:cxnSpMk id="26" creationId="{76F236C9-1A6B-DF3B-EAFA-A902533FAF83}"/>
          </ac:cxnSpMkLst>
        </pc:cxnChg>
      </pc:sldChg>
      <pc:sldChg chg="addSp delSp modSp new mod ord modTransition modAnim">
        <pc:chgData name="Pim Jacobs" userId="437f6711-290d-4257-a511-4ebb550c6329" providerId="ADAL" clId="{1D8DE05E-031C-4337-9D46-CA25F5C0FF42}" dt="2023-06-28T19:43:42.919" v="1894" actId="404"/>
        <pc:sldMkLst>
          <pc:docMk/>
          <pc:sldMk cId="341467226" sldId="2972"/>
        </pc:sldMkLst>
        <pc:spChg chg="del">
          <ac:chgData name="Pim Jacobs" userId="437f6711-290d-4257-a511-4ebb550c6329" providerId="ADAL" clId="{1D8DE05E-031C-4337-9D46-CA25F5C0FF42}" dt="2023-06-28T10:29:24.944" v="546" actId="478"/>
          <ac:spMkLst>
            <pc:docMk/>
            <pc:sldMk cId="341467226" sldId="2972"/>
            <ac:spMk id="2" creationId="{6EE6B62D-6CF9-11D7-44F5-F45850DA54AC}"/>
          </ac:spMkLst>
        </pc:spChg>
        <pc:spChg chg="mod">
          <ac:chgData name="Pim Jacobs" userId="437f6711-290d-4257-a511-4ebb550c6329" providerId="ADAL" clId="{1D8DE05E-031C-4337-9D46-CA25F5C0FF42}" dt="2023-06-28T10:23:10.789" v="287"/>
          <ac:spMkLst>
            <pc:docMk/>
            <pc:sldMk cId="341467226" sldId="2972"/>
            <ac:spMk id="3" creationId="{599E8DD9-EC66-1D34-598A-E6AF0216BD6E}"/>
          </ac:spMkLst>
        </pc:spChg>
        <pc:spChg chg="add del mod ord">
          <ac:chgData name="Pim Jacobs" userId="437f6711-290d-4257-a511-4ebb550c6329" providerId="ADAL" clId="{1D8DE05E-031C-4337-9D46-CA25F5C0FF42}" dt="2023-06-28T12:30:27.536" v="1094" actId="478"/>
          <ac:spMkLst>
            <pc:docMk/>
            <pc:sldMk cId="341467226" sldId="2972"/>
            <ac:spMk id="9" creationId="{73EC1476-9629-CA2D-30F2-2C3D55C8FEFB}"/>
          </ac:spMkLst>
        </pc:spChg>
        <pc:spChg chg="add mod ord">
          <ac:chgData name="Pim Jacobs" userId="437f6711-290d-4257-a511-4ebb550c6329" providerId="ADAL" clId="{1D8DE05E-031C-4337-9D46-CA25F5C0FF42}" dt="2023-06-28T12:30:30.450" v="1096" actId="167"/>
          <ac:spMkLst>
            <pc:docMk/>
            <pc:sldMk cId="341467226" sldId="2972"/>
            <ac:spMk id="10" creationId="{D411D53E-8656-E78D-DFC5-962D46A6B8D5}"/>
          </ac:spMkLst>
        </pc:spChg>
        <pc:graphicFrameChg chg="add mod modGraphic">
          <ac:chgData name="Pim Jacobs" userId="437f6711-290d-4257-a511-4ebb550c6329" providerId="ADAL" clId="{1D8DE05E-031C-4337-9D46-CA25F5C0FF42}" dt="2023-06-28T19:43:42.919" v="1894" actId="404"/>
          <ac:graphicFrameMkLst>
            <pc:docMk/>
            <pc:sldMk cId="341467226" sldId="2972"/>
            <ac:graphicFrameMk id="6" creationId="{98B68626-6557-4EAA-AEBE-CA7EAFAFB3B9}"/>
          </ac:graphicFrameMkLst>
        </pc:graphicFrameChg>
        <pc:picChg chg="add mod">
          <ac:chgData name="Pim Jacobs" userId="437f6711-290d-4257-a511-4ebb550c6329" providerId="ADAL" clId="{1D8DE05E-031C-4337-9D46-CA25F5C0FF42}" dt="2023-06-28T10:36:41.786" v="614" actId="1076"/>
          <ac:picMkLst>
            <pc:docMk/>
            <pc:sldMk cId="341467226" sldId="2972"/>
            <ac:picMk id="8" creationId="{31E35DA1-0FB4-6CDA-86DF-2E1CF29F7DF2}"/>
          </ac:picMkLst>
        </pc:picChg>
      </pc:sldChg>
      <pc:sldChg chg="addSp delSp modSp new mod modTransition">
        <pc:chgData name="Pim Jacobs" userId="437f6711-290d-4257-a511-4ebb550c6329" providerId="ADAL" clId="{1D8DE05E-031C-4337-9D46-CA25F5C0FF42}" dt="2023-07-04T15:33:20.034" v="4091" actId="113"/>
        <pc:sldMkLst>
          <pc:docMk/>
          <pc:sldMk cId="3136485351" sldId="2973"/>
        </pc:sldMkLst>
        <pc:spChg chg="mod">
          <ac:chgData name="Pim Jacobs" userId="437f6711-290d-4257-a511-4ebb550c6329" providerId="ADAL" clId="{1D8DE05E-031C-4337-9D46-CA25F5C0FF42}" dt="2023-07-04T15:33:20.034" v="4091" actId="113"/>
          <ac:spMkLst>
            <pc:docMk/>
            <pc:sldMk cId="3136485351" sldId="2973"/>
            <ac:spMk id="2" creationId="{AE106B15-B44B-82BA-5898-2D0EE3572452}"/>
          </ac:spMkLst>
        </pc:spChg>
        <pc:spChg chg="mod">
          <ac:chgData name="Pim Jacobs" userId="437f6711-290d-4257-a511-4ebb550c6329" providerId="ADAL" clId="{1D8DE05E-031C-4337-9D46-CA25F5C0FF42}" dt="2023-06-28T10:33:10.804" v="581" actId="20577"/>
          <ac:spMkLst>
            <pc:docMk/>
            <pc:sldMk cId="3136485351" sldId="2973"/>
            <ac:spMk id="3" creationId="{98D58531-FC78-EAC5-90A8-638E9BDE9650}"/>
          </ac:spMkLst>
        </pc:spChg>
        <pc:spChg chg="add del mod">
          <ac:chgData name="Pim Jacobs" userId="437f6711-290d-4257-a511-4ebb550c6329" providerId="ADAL" clId="{1D8DE05E-031C-4337-9D46-CA25F5C0FF42}" dt="2023-06-28T12:31:14.197" v="1113" actId="478"/>
          <ac:spMkLst>
            <pc:docMk/>
            <pc:sldMk cId="3136485351" sldId="2973"/>
            <ac:spMk id="6" creationId="{27D64AAE-E9CC-AB67-238A-9E1B714F7FC8}"/>
          </ac:spMkLst>
        </pc:spChg>
        <pc:spChg chg="add mod">
          <ac:chgData name="Pim Jacobs" userId="437f6711-290d-4257-a511-4ebb550c6329" providerId="ADAL" clId="{1D8DE05E-031C-4337-9D46-CA25F5C0FF42}" dt="2023-06-28T12:31:14.388" v="1114"/>
          <ac:spMkLst>
            <pc:docMk/>
            <pc:sldMk cId="3136485351" sldId="2973"/>
            <ac:spMk id="7" creationId="{417BF9AF-9455-8BC2-B24F-CCEB787607BD}"/>
          </ac:spMkLst>
        </pc:spChg>
      </pc:sldChg>
      <pc:sldChg chg="addSp delSp modSp new mod ord modTransition modAnim">
        <pc:chgData name="Pim Jacobs" userId="437f6711-290d-4257-a511-4ebb550c6329" providerId="ADAL" clId="{1D8DE05E-031C-4337-9D46-CA25F5C0FF42}" dt="2023-06-28T15:57:24.089" v="1322" actId="20577"/>
        <pc:sldMkLst>
          <pc:docMk/>
          <pc:sldMk cId="3613265771" sldId="2974"/>
        </pc:sldMkLst>
        <pc:spChg chg="mod">
          <ac:chgData name="Pim Jacobs" userId="437f6711-290d-4257-a511-4ebb550c6329" providerId="ADAL" clId="{1D8DE05E-031C-4337-9D46-CA25F5C0FF42}" dt="2023-06-28T15:57:24.089" v="1322" actId="20577"/>
          <ac:spMkLst>
            <pc:docMk/>
            <pc:sldMk cId="3613265771" sldId="2974"/>
            <ac:spMk id="2" creationId="{15F8A63F-04E1-9592-ACB6-41E3C025E371}"/>
          </ac:spMkLst>
        </pc:spChg>
        <pc:spChg chg="mod">
          <ac:chgData name="Pim Jacobs" userId="437f6711-290d-4257-a511-4ebb550c6329" providerId="ADAL" clId="{1D8DE05E-031C-4337-9D46-CA25F5C0FF42}" dt="2023-06-28T10:38:43.583" v="647" actId="20577"/>
          <ac:spMkLst>
            <pc:docMk/>
            <pc:sldMk cId="3613265771" sldId="2974"/>
            <ac:spMk id="3" creationId="{4906E7A9-9D36-F500-6215-C9534D000DF5}"/>
          </ac:spMkLst>
        </pc:spChg>
        <pc:spChg chg="add del mod">
          <ac:chgData name="Pim Jacobs" userId="437f6711-290d-4257-a511-4ebb550c6329" providerId="ADAL" clId="{1D8DE05E-031C-4337-9D46-CA25F5C0FF42}" dt="2023-06-28T12:30:13.563" v="1085" actId="478"/>
          <ac:spMkLst>
            <pc:docMk/>
            <pc:sldMk cId="3613265771" sldId="2974"/>
            <ac:spMk id="10" creationId="{7C635429-AB6D-25FD-03C6-6C6E7768CE15}"/>
          </ac:spMkLst>
        </pc:spChg>
        <pc:spChg chg="add mod">
          <ac:chgData name="Pim Jacobs" userId="437f6711-290d-4257-a511-4ebb550c6329" providerId="ADAL" clId="{1D8DE05E-031C-4337-9D46-CA25F5C0FF42}" dt="2023-06-28T12:30:13.824" v="1086"/>
          <ac:spMkLst>
            <pc:docMk/>
            <pc:sldMk cId="3613265771" sldId="2974"/>
            <ac:spMk id="11" creationId="{0B8C3143-ADAC-CC24-1966-427108F1A616}"/>
          </ac:spMkLst>
        </pc:spChg>
        <pc:graphicFrameChg chg="add mod modGraphic">
          <ac:chgData name="Pim Jacobs" userId="437f6711-290d-4257-a511-4ebb550c6329" providerId="ADAL" clId="{1D8DE05E-031C-4337-9D46-CA25F5C0FF42}" dt="2023-06-28T13:07:20.779" v="1243" actId="14100"/>
          <ac:graphicFrameMkLst>
            <pc:docMk/>
            <pc:sldMk cId="3613265771" sldId="2974"/>
            <ac:graphicFrameMk id="9" creationId="{F6D3D1A2-9E9E-4D25-C229-110A2D87D5BF}"/>
          </ac:graphicFrameMkLst>
        </pc:graphicFrameChg>
        <pc:picChg chg="add del mod">
          <ac:chgData name="Pim Jacobs" userId="437f6711-290d-4257-a511-4ebb550c6329" providerId="ADAL" clId="{1D8DE05E-031C-4337-9D46-CA25F5C0FF42}" dt="2023-06-28T12:02:38.081" v="648" actId="478"/>
          <ac:picMkLst>
            <pc:docMk/>
            <pc:sldMk cId="3613265771" sldId="2974"/>
            <ac:picMk id="6" creationId="{5ED8F00B-1B7D-AF10-5E4D-73B21FA60EAC}"/>
          </ac:picMkLst>
        </pc:picChg>
        <pc:picChg chg="add mod">
          <ac:chgData name="Pim Jacobs" userId="437f6711-290d-4257-a511-4ebb550c6329" providerId="ADAL" clId="{1D8DE05E-031C-4337-9D46-CA25F5C0FF42}" dt="2023-06-28T12:02:46.816" v="652" actId="14100"/>
          <ac:picMkLst>
            <pc:docMk/>
            <pc:sldMk cId="3613265771" sldId="2974"/>
            <ac:picMk id="8" creationId="{9398079D-7355-2169-3611-D1FD3CB0615F}"/>
          </ac:picMkLst>
        </pc:picChg>
      </pc:sldChg>
      <pc:sldChg chg="addSp delSp modSp add mod ord modTransition modAnim">
        <pc:chgData name="Pim Jacobs" userId="437f6711-290d-4257-a511-4ebb550c6329" providerId="ADAL" clId="{1D8DE05E-031C-4337-9D46-CA25F5C0FF42}" dt="2023-06-28T12:30:19.557" v="1089" actId="167"/>
        <pc:sldMkLst>
          <pc:docMk/>
          <pc:sldMk cId="3096784771" sldId="2975"/>
        </pc:sldMkLst>
        <pc:spChg chg="mod">
          <ac:chgData name="Pim Jacobs" userId="437f6711-290d-4257-a511-4ebb550c6329" providerId="ADAL" clId="{1D8DE05E-031C-4337-9D46-CA25F5C0FF42}" dt="2023-06-28T12:21:55.418" v="968" actId="20577"/>
          <ac:spMkLst>
            <pc:docMk/>
            <pc:sldMk cId="3096784771" sldId="2975"/>
            <ac:spMk id="2" creationId="{15F8A63F-04E1-9592-ACB6-41E3C025E371}"/>
          </ac:spMkLst>
        </pc:spChg>
        <pc:spChg chg="mod">
          <ac:chgData name="Pim Jacobs" userId="437f6711-290d-4257-a511-4ebb550c6329" providerId="ADAL" clId="{1D8DE05E-031C-4337-9D46-CA25F5C0FF42}" dt="2023-06-28T10:38:30.978" v="645" actId="20577"/>
          <ac:spMkLst>
            <pc:docMk/>
            <pc:sldMk cId="3096784771" sldId="2975"/>
            <ac:spMk id="3" creationId="{4906E7A9-9D36-F500-6215-C9534D000DF5}"/>
          </ac:spMkLst>
        </pc:spChg>
        <pc:spChg chg="add del mod ord">
          <ac:chgData name="Pim Jacobs" userId="437f6711-290d-4257-a511-4ebb550c6329" providerId="ADAL" clId="{1D8DE05E-031C-4337-9D46-CA25F5C0FF42}" dt="2023-06-28T12:30:16.453" v="1087" actId="478"/>
          <ac:spMkLst>
            <pc:docMk/>
            <pc:sldMk cId="3096784771" sldId="2975"/>
            <ac:spMk id="13" creationId="{82365D38-0CF5-4D36-FA5E-B677FC5CBFCB}"/>
          </ac:spMkLst>
        </pc:spChg>
        <pc:spChg chg="add mod ord">
          <ac:chgData name="Pim Jacobs" userId="437f6711-290d-4257-a511-4ebb550c6329" providerId="ADAL" clId="{1D8DE05E-031C-4337-9D46-CA25F5C0FF42}" dt="2023-06-28T12:30:19.557" v="1089" actId="167"/>
          <ac:spMkLst>
            <pc:docMk/>
            <pc:sldMk cId="3096784771" sldId="2975"/>
            <ac:spMk id="14" creationId="{3D7D153A-C8A5-83F8-CEF1-398439612696}"/>
          </ac:spMkLst>
        </pc:spChg>
        <pc:graphicFrameChg chg="add mod modGraphic">
          <ac:chgData name="Pim Jacobs" userId="437f6711-290d-4257-a511-4ebb550c6329" providerId="ADAL" clId="{1D8DE05E-031C-4337-9D46-CA25F5C0FF42}" dt="2023-06-28T12:16:29.222" v="780" actId="14100"/>
          <ac:graphicFrameMkLst>
            <pc:docMk/>
            <pc:sldMk cId="3096784771" sldId="2975"/>
            <ac:graphicFrameMk id="9" creationId="{20C0E23C-92A7-2AF6-803D-2F42002706E8}"/>
          </ac:graphicFrameMkLst>
        </pc:graphicFrameChg>
        <pc:picChg chg="add del mod">
          <ac:chgData name="Pim Jacobs" userId="437f6711-290d-4257-a511-4ebb550c6329" providerId="ADAL" clId="{1D8DE05E-031C-4337-9D46-CA25F5C0FF42}" dt="2023-06-28T12:06:09.045" v="663" actId="478"/>
          <ac:picMkLst>
            <pc:docMk/>
            <pc:sldMk cId="3096784771" sldId="2975"/>
            <ac:picMk id="6" creationId="{A6757113-A898-F915-ED09-E541F9CC2DDE}"/>
          </ac:picMkLst>
        </pc:picChg>
        <pc:picChg chg="add mod">
          <ac:chgData name="Pim Jacobs" userId="437f6711-290d-4257-a511-4ebb550c6329" providerId="ADAL" clId="{1D8DE05E-031C-4337-9D46-CA25F5C0FF42}" dt="2023-06-28T12:16:11.010" v="777" actId="14100"/>
          <ac:picMkLst>
            <pc:docMk/>
            <pc:sldMk cId="3096784771" sldId="2975"/>
            <ac:picMk id="8" creationId="{55F13FE6-877C-F23D-EFA6-5B3374F814BD}"/>
          </ac:picMkLst>
        </pc:picChg>
        <pc:picChg chg="add mod modCrop">
          <ac:chgData name="Pim Jacobs" userId="437f6711-290d-4257-a511-4ebb550c6329" providerId="ADAL" clId="{1D8DE05E-031C-4337-9D46-CA25F5C0FF42}" dt="2023-06-28T12:16:48.389" v="787" actId="1076"/>
          <ac:picMkLst>
            <pc:docMk/>
            <pc:sldMk cId="3096784771" sldId="2975"/>
            <ac:picMk id="10" creationId="{5B8B42DE-4995-8484-B837-F7EEBEC225EC}"/>
          </ac:picMkLst>
        </pc:picChg>
        <pc:cxnChg chg="add mod">
          <ac:chgData name="Pim Jacobs" userId="437f6711-290d-4257-a511-4ebb550c6329" providerId="ADAL" clId="{1D8DE05E-031C-4337-9D46-CA25F5C0FF42}" dt="2023-06-28T12:17:25.488" v="790" actId="692"/>
          <ac:cxnSpMkLst>
            <pc:docMk/>
            <pc:sldMk cId="3096784771" sldId="2975"/>
            <ac:cxnSpMk id="12" creationId="{71C69AA9-A19C-2630-07CB-D4D6FB838A41}"/>
          </ac:cxnSpMkLst>
        </pc:cxnChg>
      </pc:sldChg>
      <pc:sldChg chg="addSp delSp modSp add mod ord modTransition modAnim">
        <pc:chgData name="Pim Jacobs" userId="437f6711-290d-4257-a511-4ebb550c6329" providerId="ADAL" clId="{1D8DE05E-031C-4337-9D46-CA25F5C0FF42}" dt="2023-06-28T19:21:30.967" v="1358"/>
        <pc:sldMkLst>
          <pc:docMk/>
          <pc:sldMk cId="1894336165" sldId="2976"/>
        </pc:sldMkLst>
        <pc:spChg chg="mod">
          <ac:chgData name="Pim Jacobs" userId="437f6711-290d-4257-a511-4ebb550c6329" providerId="ADAL" clId="{1D8DE05E-031C-4337-9D46-CA25F5C0FF42}" dt="2023-06-28T12:23:38.619" v="1034" actId="20577"/>
          <ac:spMkLst>
            <pc:docMk/>
            <pc:sldMk cId="1894336165" sldId="2976"/>
            <ac:spMk id="2" creationId="{15F8A63F-04E1-9592-ACB6-41E3C025E371}"/>
          </ac:spMkLst>
        </pc:spChg>
        <pc:spChg chg="mod">
          <ac:chgData name="Pim Jacobs" userId="437f6711-290d-4257-a511-4ebb550c6329" providerId="ADAL" clId="{1D8DE05E-031C-4337-9D46-CA25F5C0FF42}" dt="2023-06-28T10:38:28.560" v="643" actId="20577"/>
          <ac:spMkLst>
            <pc:docMk/>
            <pc:sldMk cId="1894336165" sldId="2976"/>
            <ac:spMk id="3" creationId="{4906E7A9-9D36-F500-6215-C9534D000DF5}"/>
          </ac:spMkLst>
        </pc:spChg>
        <pc:spChg chg="add mod">
          <ac:chgData name="Pim Jacobs" userId="437f6711-290d-4257-a511-4ebb550c6329" providerId="ADAL" clId="{1D8DE05E-031C-4337-9D46-CA25F5C0FF42}" dt="2023-06-28T12:29:58.817" v="1084" actId="14861"/>
          <ac:spMkLst>
            <pc:docMk/>
            <pc:sldMk cId="1894336165" sldId="2976"/>
            <ac:spMk id="10" creationId="{11875A08-663E-D20E-1E93-B4553AC9CAC7}"/>
          </ac:spMkLst>
        </pc:spChg>
        <pc:graphicFrameChg chg="add mod modGraphic">
          <ac:chgData name="Pim Jacobs" userId="437f6711-290d-4257-a511-4ebb550c6329" providerId="ADAL" clId="{1D8DE05E-031C-4337-9D46-CA25F5C0FF42}" dt="2023-06-28T14:58:10.221" v="1244" actId="1076"/>
          <ac:graphicFrameMkLst>
            <pc:docMk/>
            <pc:sldMk cId="1894336165" sldId="2976"/>
            <ac:graphicFrameMk id="7" creationId="{FA837235-42E5-B5A2-F62D-BE579888AF25}"/>
          </ac:graphicFrameMkLst>
        </pc:graphicFrameChg>
        <pc:graphicFrameChg chg="add del mod modGraphic">
          <ac:chgData name="Pim Jacobs" userId="437f6711-290d-4257-a511-4ebb550c6329" providerId="ADAL" clId="{1D8DE05E-031C-4337-9D46-CA25F5C0FF42}" dt="2023-06-28T12:22:51.399" v="980" actId="1032"/>
          <ac:graphicFrameMkLst>
            <pc:docMk/>
            <pc:sldMk cId="1894336165" sldId="2976"/>
            <ac:graphicFrameMk id="8" creationId="{5B15F2A8-4F6D-3B83-6DA3-7610BDF663AE}"/>
          </ac:graphicFrameMkLst>
        </pc:graphicFrameChg>
        <pc:graphicFrameChg chg="add mod modGraphic">
          <ac:chgData name="Pim Jacobs" userId="437f6711-290d-4257-a511-4ebb550c6329" providerId="ADAL" clId="{1D8DE05E-031C-4337-9D46-CA25F5C0FF42}" dt="2023-06-28T19:21:30.967" v="1358"/>
          <ac:graphicFrameMkLst>
            <pc:docMk/>
            <pc:sldMk cId="1894336165" sldId="2976"/>
            <ac:graphicFrameMk id="9" creationId="{54ABF257-CD72-9C5E-D121-A9229BFE83B5}"/>
          </ac:graphicFrameMkLst>
        </pc:graphicFrameChg>
        <pc:picChg chg="add mod">
          <ac:chgData name="Pim Jacobs" userId="437f6711-290d-4257-a511-4ebb550c6329" providerId="ADAL" clId="{1D8DE05E-031C-4337-9D46-CA25F5C0FF42}" dt="2023-06-28T12:16:22.131" v="779" actId="1076"/>
          <ac:picMkLst>
            <pc:docMk/>
            <pc:sldMk cId="1894336165" sldId="2976"/>
            <ac:picMk id="6" creationId="{848FE873-C08F-F996-7B15-277E2D6EEF69}"/>
          </ac:picMkLst>
        </pc:picChg>
      </pc:sldChg>
      <pc:sldChg chg="addSp delSp modSp add mod ord modTransition modAnim">
        <pc:chgData name="Pim Jacobs" userId="437f6711-290d-4257-a511-4ebb550c6329" providerId="ADAL" clId="{1D8DE05E-031C-4337-9D46-CA25F5C0FF42}" dt="2023-06-28T13:02:21.331" v="1241" actId="20577"/>
        <pc:sldMkLst>
          <pc:docMk/>
          <pc:sldMk cId="4286332027" sldId="2977"/>
        </pc:sldMkLst>
        <pc:spChg chg="mod">
          <ac:chgData name="Pim Jacobs" userId="437f6711-290d-4257-a511-4ebb550c6329" providerId="ADAL" clId="{1D8DE05E-031C-4337-9D46-CA25F5C0FF42}" dt="2023-06-28T12:58:05.418" v="1164" actId="6549"/>
          <ac:spMkLst>
            <pc:docMk/>
            <pc:sldMk cId="4286332027" sldId="2977"/>
            <ac:spMk id="2" creationId="{15F8A63F-04E1-9592-ACB6-41E3C025E371}"/>
          </ac:spMkLst>
        </pc:spChg>
        <pc:spChg chg="mod">
          <ac:chgData name="Pim Jacobs" userId="437f6711-290d-4257-a511-4ebb550c6329" providerId="ADAL" clId="{1D8DE05E-031C-4337-9D46-CA25F5C0FF42}" dt="2023-06-28T10:38:21.530" v="641" actId="20577"/>
          <ac:spMkLst>
            <pc:docMk/>
            <pc:sldMk cId="4286332027" sldId="2977"/>
            <ac:spMk id="3" creationId="{4906E7A9-9D36-F500-6215-C9534D000DF5}"/>
          </ac:spMkLst>
        </pc:spChg>
        <pc:spChg chg="add del mod">
          <ac:chgData name="Pim Jacobs" userId="437f6711-290d-4257-a511-4ebb550c6329" providerId="ADAL" clId="{1D8DE05E-031C-4337-9D46-CA25F5C0FF42}" dt="2023-06-28T12:30:24.683" v="1092" actId="478"/>
          <ac:spMkLst>
            <pc:docMk/>
            <pc:sldMk cId="4286332027" sldId="2977"/>
            <ac:spMk id="10" creationId="{0E865388-2897-9E06-9739-0E8F0BC27151}"/>
          </ac:spMkLst>
        </pc:spChg>
        <pc:spChg chg="add mod">
          <ac:chgData name="Pim Jacobs" userId="437f6711-290d-4257-a511-4ebb550c6329" providerId="ADAL" clId="{1D8DE05E-031C-4337-9D46-CA25F5C0FF42}" dt="2023-06-28T12:30:24.907" v="1093"/>
          <ac:spMkLst>
            <pc:docMk/>
            <pc:sldMk cId="4286332027" sldId="2977"/>
            <ac:spMk id="11" creationId="{A48F463C-8AF0-BEA9-C063-0B89441F9E9D}"/>
          </ac:spMkLst>
        </pc:spChg>
        <pc:graphicFrameChg chg="add mod modGraphic">
          <ac:chgData name="Pim Jacobs" userId="437f6711-290d-4257-a511-4ebb550c6329" providerId="ADAL" clId="{1D8DE05E-031C-4337-9D46-CA25F5C0FF42}" dt="2023-06-28T13:02:21.331" v="1241" actId="20577"/>
          <ac:graphicFrameMkLst>
            <pc:docMk/>
            <pc:sldMk cId="4286332027" sldId="2977"/>
            <ac:graphicFrameMk id="9" creationId="{1470C382-EC00-2AC9-7090-B8DAEC77CD84}"/>
          </ac:graphicFrameMkLst>
        </pc:graphicFrameChg>
        <pc:picChg chg="add del mod">
          <ac:chgData name="Pim Jacobs" userId="437f6711-290d-4257-a511-4ebb550c6329" providerId="ADAL" clId="{1D8DE05E-031C-4337-9D46-CA25F5C0FF42}" dt="2023-06-28T12:03:58.256" v="653" actId="478"/>
          <ac:picMkLst>
            <pc:docMk/>
            <pc:sldMk cId="4286332027" sldId="2977"/>
            <ac:picMk id="6" creationId="{0D5D3FF2-DEB6-9F08-15BE-567CB08D09E1}"/>
          </ac:picMkLst>
        </pc:picChg>
        <pc:picChg chg="add mod">
          <ac:chgData name="Pim Jacobs" userId="437f6711-290d-4257-a511-4ebb550c6329" providerId="ADAL" clId="{1D8DE05E-031C-4337-9D46-CA25F5C0FF42}" dt="2023-06-28T12:10:17.814" v="692" actId="1076"/>
          <ac:picMkLst>
            <pc:docMk/>
            <pc:sldMk cId="4286332027" sldId="2977"/>
            <ac:picMk id="8" creationId="{034547A4-804C-3D2D-4DD7-C9AE4E41F13B}"/>
          </ac:picMkLst>
        </pc:picChg>
      </pc:sldChg>
      <pc:sldChg chg="addSp delSp modSp add mod ord modTransition modAnim">
        <pc:chgData name="Pim Jacobs" userId="437f6711-290d-4257-a511-4ebb550c6329" providerId="ADAL" clId="{1D8DE05E-031C-4337-9D46-CA25F5C0FF42}" dt="2023-06-28T12:30:22.205" v="1091"/>
        <pc:sldMkLst>
          <pc:docMk/>
          <pc:sldMk cId="3583410140" sldId="2978"/>
        </pc:sldMkLst>
        <pc:spChg chg="mod">
          <ac:chgData name="Pim Jacobs" userId="437f6711-290d-4257-a511-4ebb550c6329" providerId="ADAL" clId="{1D8DE05E-031C-4337-9D46-CA25F5C0FF42}" dt="2023-06-28T12:21:27.192" v="919" actId="20577"/>
          <ac:spMkLst>
            <pc:docMk/>
            <pc:sldMk cId="3583410140" sldId="2978"/>
            <ac:spMk id="2" creationId="{15F8A63F-04E1-9592-ACB6-41E3C025E371}"/>
          </ac:spMkLst>
        </pc:spChg>
        <pc:spChg chg="mod">
          <ac:chgData name="Pim Jacobs" userId="437f6711-290d-4257-a511-4ebb550c6329" providerId="ADAL" clId="{1D8DE05E-031C-4337-9D46-CA25F5C0FF42}" dt="2023-06-28T10:38:14.678" v="639" actId="20577"/>
          <ac:spMkLst>
            <pc:docMk/>
            <pc:sldMk cId="3583410140" sldId="2978"/>
            <ac:spMk id="3" creationId="{4906E7A9-9D36-F500-6215-C9534D000DF5}"/>
          </ac:spMkLst>
        </pc:spChg>
        <pc:spChg chg="add del mod">
          <ac:chgData name="Pim Jacobs" userId="437f6711-290d-4257-a511-4ebb550c6329" providerId="ADAL" clId="{1D8DE05E-031C-4337-9D46-CA25F5C0FF42}" dt="2023-06-28T12:30:21.986" v="1090" actId="478"/>
          <ac:spMkLst>
            <pc:docMk/>
            <pc:sldMk cId="3583410140" sldId="2978"/>
            <ac:spMk id="12" creationId="{7B6FB8F5-A261-B5C7-EA8E-7B5352E4662E}"/>
          </ac:spMkLst>
        </pc:spChg>
        <pc:spChg chg="add mod">
          <ac:chgData name="Pim Jacobs" userId="437f6711-290d-4257-a511-4ebb550c6329" providerId="ADAL" clId="{1D8DE05E-031C-4337-9D46-CA25F5C0FF42}" dt="2023-06-28T12:30:22.205" v="1091"/>
          <ac:spMkLst>
            <pc:docMk/>
            <pc:sldMk cId="3583410140" sldId="2978"/>
            <ac:spMk id="13" creationId="{60D352D1-1CBD-2158-6CF3-ACAA4191B039}"/>
          </ac:spMkLst>
        </pc:spChg>
        <pc:graphicFrameChg chg="add mod modGraphic">
          <ac:chgData name="Pim Jacobs" userId="437f6711-290d-4257-a511-4ebb550c6329" providerId="ADAL" clId="{1D8DE05E-031C-4337-9D46-CA25F5C0FF42}" dt="2023-06-28T12:13:42.231" v="744" actId="207"/>
          <ac:graphicFrameMkLst>
            <pc:docMk/>
            <pc:sldMk cId="3583410140" sldId="2978"/>
            <ac:graphicFrameMk id="11" creationId="{E5EB740D-AF38-9CA4-F7D3-961DAFFF9E1F}"/>
          </ac:graphicFrameMkLst>
        </pc:graphicFrameChg>
        <pc:picChg chg="add del mod">
          <ac:chgData name="Pim Jacobs" userId="437f6711-290d-4257-a511-4ebb550c6329" providerId="ADAL" clId="{1D8DE05E-031C-4337-9D46-CA25F5C0FF42}" dt="2023-06-28T12:05:00.084" v="659" actId="478"/>
          <ac:picMkLst>
            <pc:docMk/>
            <pc:sldMk cId="3583410140" sldId="2978"/>
            <ac:picMk id="6" creationId="{2B082243-42C6-B38A-1784-3E9E7955B1B1}"/>
          </ac:picMkLst>
        </pc:picChg>
        <pc:picChg chg="add del mod">
          <ac:chgData name="Pim Jacobs" userId="437f6711-290d-4257-a511-4ebb550c6329" providerId="ADAL" clId="{1D8DE05E-031C-4337-9D46-CA25F5C0FF42}" dt="2023-06-28T12:07:48.934" v="672" actId="478"/>
          <ac:picMkLst>
            <pc:docMk/>
            <pc:sldMk cId="3583410140" sldId="2978"/>
            <ac:picMk id="8" creationId="{127FECFF-871D-0806-D351-86921964B4D1}"/>
          </ac:picMkLst>
        </pc:picChg>
        <pc:picChg chg="add mod">
          <ac:chgData name="Pim Jacobs" userId="437f6711-290d-4257-a511-4ebb550c6329" providerId="ADAL" clId="{1D8DE05E-031C-4337-9D46-CA25F5C0FF42}" dt="2023-06-28T12:07:54.750" v="677" actId="14100"/>
          <ac:picMkLst>
            <pc:docMk/>
            <pc:sldMk cId="3583410140" sldId="2978"/>
            <ac:picMk id="10" creationId="{775C8EC2-66B9-230F-761B-4416E3248595}"/>
          </ac:picMkLst>
        </pc:picChg>
      </pc:sldChg>
      <pc:sldChg chg="addSp modSp add mod modTransition modNotesTx">
        <pc:chgData name="Pim Jacobs" userId="437f6711-290d-4257-a511-4ebb550c6329" providerId="ADAL" clId="{1D8DE05E-031C-4337-9D46-CA25F5C0FF42}" dt="2023-06-28T19:25:00.393" v="1405" actId="6549"/>
        <pc:sldMkLst>
          <pc:docMk/>
          <pc:sldMk cId="3256788475" sldId="2979"/>
        </pc:sldMkLst>
        <pc:spChg chg="add mod">
          <ac:chgData name="Pim Jacobs" userId="437f6711-290d-4257-a511-4ebb550c6329" providerId="ADAL" clId="{1D8DE05E-031C-4337-9D46-CA25F5C0FF42}" dt="2023-06-28T19:24:36.231" v="1392" actId="1076"/>
          <ac:spMkLst>
            <pc:docMk/>
            <pc:sldMk cId="3256788475" sldId="2979"/>
            <ac:spMk id="2" creationId="{69E5DBE8-69BE-D6FF-CE3B-55B8DA247C09}"/>
          </ac:spMkLst>
        </pc:spChg>
        <pc:spChg chg="mod">
          <ac:chgData name="Pim Jacobs" userId="437f6711-290d-4257-a511-4ebb550c6329" providerId="ADAL" clId="{1D8DE05E-031C-4337-9D46-CA25F5C0FF42}" dt="2023-06-28T19:24:55.400" v="1404" actId="1076"/>
          <ac:spMkLst>
            <pc:docMk/>
            <pc:sldMk cId="3256788475" sldId="2979"/>
            <ac:spMk id="3" creationId="{39CFB848-5563-3688-D5AC-EA1FE3638E1C}"/>
          </ac:spMkLst>
        </pc:spChg>
        <pc:picChg chg="add mod">
          <ac:chgData name="Pim Jacobs" userId="437f6711-290d-4257-a511-4ebb550c6329" providerId="ADAL" clId="{1D8DE05E-031C-4337-9D46-CA25F5C0FF42}" dt="2023-06-28T19:24:43.451" v="1401" actId="1036"/>
          <ac:picMkLst>
            <pc:docMk/>
            <pc:sldMk cId="3256788475" sldId="2979"/>
            <ac:picMk id="4" creationId="{DCAE5D0B-AB9E-DD08-96D9-D16FD4502731}"/>
          </ac:picMkLst>
        </pc:picChg>
        <pc:picChg chg="add mod">
          <ac:chgData name="Pim Jacobs" userId="437f6711-290d-4257-a511-4ebb550c6329" providerId="ADAL" clId="{1D8DE05E-031C-4337-9D46-CA25F5C0FF42}" dt="2023-06-28T19:24:24.013" v="1382" actId="1076"/>
          <ac:picMkLst>
            <pc:docMk/>
            <pc:sldMk cId="3256788475" sldId="2979"/>
            <ac:picMk id="5" creationId="{3ED6C6DF-F50B-9E93-2E9F-060F34D5F778}"/>
          </ac:picMkLst>
        </pc:picChg>
      </pc:sldChg>
      <pc:sldChg chg="addSp delSp modSp add mod modTransition delAnim modAnim modNotesTx">
        <pc:chgData name="Pim Jacobs" userId="437f6711-290d-4257-a511-4ebb550c6329" providerId="ADAL" clId="{1D8DE05E-031C-4337-9D46-CA25F5C0FF42}" dt="2023-07-06T08:53:27.276" v="4095" actId="6549"/>
        <pc:sldMkLst>
          <pc:docMk/>
          <pc:sldMk cId="2070362452" sldId="2980"/>
        </pc:sldMkLst>
        <pc:spChg chg="mod">
          <ac:chgData name="Pim Jacobs" userId="437f6711-290d-4257-a511-4ebb550c6329" providerId="ADAL" clId="{1D8DE05E-031C-4337-9D46-CA25F5C0FF42}" dt="2023-06-28T19:31:04.022" v="1443" actId="20577"/>
          <ac:spMkLst>
            <pc:docMk/>
            <pc:sldMk cId="2070362452" sldId="2980"/>
            <ac:spMk id="3" creationId="{77D8410B-FDA6-D9D7-1B54-D90AD5C1EFCE}"/>
          </ac:spMkLst>
        </pc:spChg>
        <pc:spChg chg="add mod">
          <ac:chgData name="Pim Jacobs" userId="437f6711-290d-4257-a511-4ebb550c6329" providerId="ADAL" clId="{1D8DE05E-031C-4337-9D46-CA25F5C0FF42}" dt="2023-06-28T19:49:00.177" v="1994" actId="20577"/>
          <ac:spMkLst>
            <pc:docMk/>
            <pc:sldMk cId="2070362452" sldId="2980"/>
            <ac:spMk id="7" creationId="{EE48E9C7-DB64-5C27-4601-AB9FDD7D94E3}"/>
          </ac:spMkLst>
        </pc:spChg>
        <pc:graphicFrameChg chg="del mod">
          <ac:chgData name="Pim Jacobs" userId="437f6711-290d-4257-a511-4ebb550c6329" providerId="ADAL" clId="{1D8DE05E-031C-4337-9D46-CA25F5C0FF42}" dt="2023-06-28T19:34:03.203" v="1555" actId="478"/>
          <ac:graphicFrameMkLst>
            <pc:docMk/>
            <pc:sldMk cId="2070362452" sldId="2980"/>
            <ac:graphicFrameMk id="2" creationId="{1325C7B9-B7A3-0BDC-6B1F-BFC0264C6F61}"/>
          </ac:graphicFrameMkLst>
        </pc:graphicFrameChg>
        <pc:graphicFrameChg chg="add mod">
          <ac:chgData name="Pim Jacobs" userId="437f6711-290d-4257-a511-4ebb550c6329" providerId="ADAL" clId="{1D8DE05E-031C-4337-9D46-CA25F5C0FF42}" dt="2023-07-03T12:40:57.371" v="3988" actId="20577"/>
          <ac:graphicFrameMkLst>
            <pc:docMk/>
            <pc:sldMk cId="2070362452" sldId="2980"/>
            <ac:graphicFrameMk id="9" creationId="{74B4459E-3FEB-E662-859C-35109357AE5A}"/>
          </ac:graphicFrameMkLst>
        </pc:graphicFrameChg>
        <pc:picChg chg="add mod">
          <ac:chgData name="Pim Jacobs" userId="437f6711-290d-4257-a511-4ebb550c6329" providerId="ADAL" clId="{1D8DE05E-031C-4337-9D46-CA25F5C0FF42}" dt="2023-06-28T21:26:52.528" v="3614" actId="1076"/>
          <ac:picMkLst>
            <pc:docMk/>
            <pc:sldMk cId="2070362452" sldId="2980"/>
            <ac:picMk id="11" creationId="{EE6F1A77-87F6-C530-8FAF-D77E945E744A}"/>
          </ac:picMkLst>
        </pc:picChg>
        <pc:picChg chg="del">
          <ac:chgData name="Pim Jacobs" userId="437f6711-290d-4257-a511-4ebb550c6329" providerId="ADAL" clId="{1D8DE05E-031C-4337-9D46-CA25F5C0FF42}" dt="2023-06-28T19:31:07.779" v="1445" actId="478"/>
          <ac:picMkLst>
            <pc:docMk/>
            <pc:sldMk cId="2070362452" sldId="2980"/>
            <ac:picMk id="1026" creationId="{01A0AB31-0B0C-2AAB-7FA9-D956C73E8732}"/>
          </ac:picMkLst>
        </pc:picChg>
        <pc:picChg chg="del">
          <ac:chgData name="Pim Jacobs" userId="437f6711-290d-4257-a511-4ebb550c6329" providerId="ADAL" clId="{1D8DE05E-031C-4337-9D46-CA25F5C0FF42}" dt="2023-06-28T19:31:07.085" v="1444" actId="478"/>
          <ac:picMkLst>
            <pc:docMk/>
            <pc:sldMk cId="2070362452" sldId="2980"/>
            <ac:picMk id="1028" creationId="{9DEA7BD5-D1DB-CC3A-6AF2-0E78721FDC35}"/>
          </ac:picMkLst>
        </pc:picChg>
        <pc:picChg chg="add mod">
          <ac:chgData name="Pim Jacobs" userId="437f6711-290d-4257-a511-4ebb550c6329" providerId="ADAL" clId="{1D8DE05E-031C-4337-9D46-CA25F5C0FF42}" dt="2023-06-28T19:39:24.357" v="1857" actId="1076"/>
          <ac:picMkLst>
            <pc:docMk/>
            <pc:sldMk cId="2070362452" sldId="2980"/>
            <ac:picMk id="6146" creationId="{668DFFA0-537B-F331-2591-ED2264E5BD3E}"/>
          </ac:picMkLst>
        </pc:picChg>
        <pc:cxnChg chg="add mod">
          <ac:chgData name="Pim Jacobs" userId="437f6711-290d-4257-a511-4ebb550c6329" providerId="ADAL" clId="{1D8DE05E-031C-4337-9D46-CA25F5C0FF42}" dt="2023-06-28T21:27:02.954" v="3617" actId="14100"/>
          <ac:cxnSpMkLst>
            <pc:docMk/>
            <pc:sldMk cId="2070362452" sldId="2980"/>
            <ac:cxnSpMk id="12" creationId="{2A61560C-C56F-270F-239F-556B15460382}"/>
          </ac:cxnSpMkLst>
        </pc:cxnChg>
      </pc:sldChg>
      <pc:sldMasterChg chg="delSldLayout">
        <pc:chgData name="Pim Jacobs" userId="437f6711-290d-4257-a511-4ebb550c6329" providerId="ADAL" clId="{1D8DE05E-031C-4337-9D46-CA25F5C0FF42}" dt="2023-07-06T08:53:15.238" v="4092" actId="47"/>
        <pc:sldMasterMkLst>
          <pc:docMk/>
          <pc:sldMasterMk cId="725415212" sldId="2147483664"/>
        </pc:sldMasterMkLst>
        <pc:sldLayoutChg chg="del">
          <pc:chgData name="Pim Jacobs" userId="437f6711-290d-4257-a511-4ebb550c6329" providerId="ADAL" clId="{1D8DE05E-031C-4337-9D46-CA25F5C0FF42}" dt="2023-07-06T08:53:15.238" v="4092" actId="47"/>
          <pc:sldLayoutMkLst>
            <pc:docMk/>
            <pc:sldMasterMk cId="725415212" sldId="2147483664"/>
            <pc:sldLayoutMk cId="2369273841" sldId="2147483776"/>
          </pc:sldLayoutMkLst>
        </pc:sldLayoutChg>
        <pc:sldLayoutChg chg="del">
          <pc:chgData name="Pim Jacobs" userId="437f6711-290d-4257-a511-4ebb550c6329" providerId="ADAL" clId="{1D8DE05E-031C-4337-9D46-CA25F5C0FF42}" dt="2023-07-06T08:53:15.238" v="4092" actId="47"/>
          <pc:sldLayoutMkLst>
            <pc:docMk/>
            <pc:sldMasterMk cId="725415212" sldId="2147483664"/>
            <pc:sldLayoutMk cId="384872924" sldId="2147483778"/>
          </pc:sldLayoutMkLst>
        </pc:sldLayoutChg>
        <pc:sldLayoutChg chg="del">
          <pc:chgData name="Pim Jacobs" userId="437f6711-290d-4257-a511-4ebb550c6329" providerId="ADAL" clId="{1D8DE05E-031C-4337-9D46-CA25F5C0FF42}" dt="2023-07-06T08:53:15.238" v="4092" actId="47"/>
          <pc:sldLayoutMkLst>
            <pc:docMk/>
            <pc:sldMasterMk cId="725415212" sldId="2147483664"/>
            <pc:sldLayoutMk cId="3266550907" sldId="214748377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2.png"/><Relationship Id="rId7" Type="http://schemas.openxmlformats.org/officeDocument/2006/relationships/image" Target="../media/image34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6" Type="http://schemas.openxmlformats.org/officeDocument/2006/relationships/hyperlink" Target="https://www.juku.it/storage-product-development-getting-worse/data-loss-on-green-highway-signpost-2/" TargetMode="External"/><Relationship Id="rId5" Type="http://schemas.openxmlformats.org/officeDocument/2006/relationships/image" Target="../media/image33.jpeg"/><Relationship Id="rId4" Type="http://schemas.openxmlformats.org/officeDocument/2006/relationships/hyperlink" Target="https://openclipart.org/detail/33535/padlock-black-by-anonymous" TargetMode="Externa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2.png"/><Relationship Id="rId7" Type="http://schemas.openxmlformats.org/officeDocument/2006/relationships/image" Target="../media/image34.jpg"/><Relationship Id="rId2" Type="http://schemas.openxmlformats.org/officeDocument/2006/relationships/image" Target="../media/image31.jpg"/><Relationship Id="rId1" Type="http://schemas.openxmlformats.org/officeDocument/2006/relationships/image" Target="../media/image30.jpg"/><Relationship Id="rId6" Type="http://schemas.openxmlformats.org/officeDocument/2006/relationships/hyperlink" Target="https://www.juku.it/storage-product-development-getting-worse/data-loss-on-green-highway-signpost-2/" TargetMode="External"/><Relationship Id="rId5" Type="http://schemas.openxmlformats.org/officeDocument/2006/relationships/image" Target="../media/image33.jpeg"/><Relationship Id="rId4" Type="http://schemas.openxmlformats.org/officeDocument/2006/relationships/hyperlink" Target="https://openclipart.org/detail/33535/padlock-black-by-anonymous" TargetMode="External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629F5-431B-4792-BBA6-75A1F1A3248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A4E4AD-6B57-47AE-A881-BE6C356DDDD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Gatekeeper for broker access</a:t>
          </a:r>
        </a:p>
      </dgm:t>
    </dgm:pt>
    <dgm:pt modelId="{1EA4D75A-2EF4-42D3-AFE8-B1335F52393F}" type="parTrans" cxnId="{EF41865D-2E77-4012-B3E0-C983BDFE0CD7}">
      <dgm:prSet/>
      <dgm:spPr/>
      <dgm:t>
        <a:bodyPr/>
        <a:lstStyle/>
        <a:p>
          <a:endParaRPr lang="en-US"/>
        </a:p>
      </dgm:t>
    </dgm:pt>
    <dgm:pt modelId="{E66E758E-508A-411A-9FE9-BFFF47602D2A}" type="sibTrans" cxnId="{EF41865D-2E77-4012-B3E0-C983BDFE0CD7}">
      <dgm:prSet/>
      <dgm:spPr/>
      <dgm:t>
        <a:bodyPr/>
        <a:lstStyle/>
        <a:p>
          <a:endParaRPr lang="en-US"/>
        </a:p>
      </dgm:t>
    </dgm:pt>
    <dgm:pt modelId="{56DF91C6-4A2E-4806-8A13-AE256B3480C3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Discovers Shadow IT </a:t>
          </a:r>
        </a:p>
      </dgm:t>
    </dgm:pt>
    <dgm:pt modelId="{400799E0-4624-4E6A-B371-8D7479D26B9C}" type="parTrans" cxnId="{A3FBD7A6-70FB-406F-A737-5C6AC16C6E2F}">
      <dgm:prSet/>
      <dgm:spPr/>
      <dgm:t>
        <a:bodyPr/>
        <a:lstStyle/>
        <a:p>
          <a:endParaRPr lang="en-US"/>
        </a:p>
      </dgm:t>
    </dgm:pt>
    <dgm:pt modelId="{1930112C-B005-472F-AACF-9291B25CA83D}" type="sibTrans" cxnId="{A3FBD7A6-70FB-406F-A737-5C6AC16C6E2F}">
      <dgm:prSet/>
      <dgm:spPr/>
      <dgm:t>
        <a:bodyPr/>
        <a:lstStyle/>
        <a:p>
          <a:endParaRPr lang="en-US"/>
        </a:p>
      </dgm:t>
    </dgm:pt>
    <dgm:pt modelId="{C344B07D-6976-47FE-944E-E666FC6A47F9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Control Access</a:t>
          </a:r>
        </a:p>
      </dgm:t>
    </dgm:pt>
    <dgm:pt modelId="{99D8A8B5-C2BD-4E25-8FCD-356643A7D13A}" type="parTrans" cxnId="{7A4BA716-2139-4AB7-A3B8-D55377AAEC7A}">
      <dgm:prSet/>
      <dgm:spPr/>
      <dgm:t>
        <a:bodyPr/>
        <a:lstStyle/>
        <a:p>
          <a:endParaRPr lang="en-US"/>
        </a:p>
      </dgm:t>
    </dgm:pt>
    <dgm:pt modelId="{F6F46B5D-77DA-42BE-A82B-68F4D5B41593}" type="sibTrans" cxnId="{7A4BA716-2139-4AB7-A3B8-D55377AAEC7A}">
      <dgm:prSet/>
      <dgm:spPr/>
      <dgm:t>
        <a:bodyPr/>
        <a:lstStyle/>
        <a:p>
          <a:endParaRPr lang="en-US"/>
        </a:p>
      </dgm:t>
    </dgm:pt>
    <dgm:pt modelId="{F071FE83-A8E8-456C-894C-509B12593BC5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Prevents and protects against data leaks</a:t>
          </a:r>
        </a:p>
      </dgm:t>
    </dgm:pt>
    <dgm:pt modelId="{C26A8AA0-657C-4F05-91D4-05A79F3A7F44}" type="parTrans" cxnId="{78EB0800-95B0-444B-A941-1CCD154C272C}">
      <dgm:prSet/>
      <dgm:spPr/>
      <dgm:t>
        <a:bodyPr/>
        <a:lstStyle/>
        <a:p>
          <a:endParaRPr lang="en-US"/>
        </a:p>
      </dgm:t>
    </dgm:pt>
    <dgm:pt modelId="{B8E5E0B5-39AC-4216-84C8-C22DA4D7E004}" type="sibTrans" cxnId="{78EB0800-95B0-444B-A941-1CCD154C272C}">
      <dgm:prSet/>
      <dgm:spPr/>
      <dgm:t>
        <a:bodyPr/>
        <a:lstStyle/>
        <a:p>
          <a:endParaRPr lang="en-US"/>
        </a:p>
      </dgm:t>
    </dgm:pt>
    <dgm:pt modelId="{77D8ABC7-6200-494F-9D53-25F249041820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Discovers security &amp; compliance gaps</a:t>
          </a:r>
        </a:p>
      </dgm:t>
    </dgm:pt>
    <dgm:pt modelId="{63767F30-FAF4-4235-879C-4A993E6877CE}" type="parTrans" cxnId="{4F14B16E-382D-43F0-8AED-7B8AC251B678}">
      <dgm:prSet/>
      <dgm:spPr/>
      <dgm:t>
        <a:bodyPr/>
        <a:lstStyle/>
        <a:p>
          <a:endParaRPr lang="en-US"/>
        </a:p>
      </dgm:t>
    </dgm:pt>
    <dgm:pt modelId="{D9807A12-A40E-463E-B9C5-CCB0171A8236}" type="sibTrans" cxnId="{4F14B16E-382D-43F0-8AED-7B8AC251B678}">
      <dgm:prSet/>
      <dgm:spPr/>
      <dgm:t>
        <a:bodyPr/>
        <a:lstStyle/>
        <a:p>
          <a:endParaRPr lang="en-US"/>
        </a:p>
      </dgm:t>
    </dgm:pt>
    <dgm:pt modelId="{0BF2D7D7-667C-4D38-ACAC-BBB18C55CD26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Helps IT to find the right balance</a:t>
          </a:r>
        </a:p>
      </dgm:t>
    </dgm:pt>
    <dgm:pt modelId="{E199C5AE-8445-4D09-A2CC-816E73724D05}" type="parTrans" cxnId="{8DE9CC67-FF32-45D9-A5BD-26AFE67179D3}">
      <dgm:prSet/>
      <dgm:spPr/>
      <dgm:t>
        <a:bodyPr/>
        <a:lstStyle/>
        <a:p>
          <a:endParaRPr lang="en-US"/>
        </a:p>
      </dgm:t>
    </dgm:pt>
    <dgm:pt modelId="{C842FD0C-1817-4E38-ABF2-B15400C4BC2A}" type="sibTrans" cxnId="{8DE9CC67-FF32-45D9-A5BD-26AFE67179D3}">
      <dgm:prSet/>
      <dgm:spPr/>
      <dgm:t>
        <a:bodyPr/>
        <a:lstStyle/>
        <a:p>
          <a:endParaRPr lang="en-US"/>
        </a:p>
      </dgm:t>
    </dgm:pt>
    <dgm:pt modelId="{0EBA1100-7984-4B20-989A-863B5D067958}" type="pres">
      <dgm:prSet presAssocID="{2ED629F5-431B-4792-BBA6-75A1F1A3248B}" presName="linearFlow" presStyleCnt="0">
        <dgm:presLayoutVars>
          <dgm:dir/>
          <dgm:resizeHandles val="exact"/>
        </dgm:presLayoutVars>
      </dgm:prSet>
      <dgm:spPr/>
    </dgm:pt>
    <dgm:pt modelId="{4883EC9F-CDBA-4DC1-A3A4-C007463C32A6}" type="pres">
      <dgm:prSet presAssocID="{57A4E4AD-6B57-47AE-A881-BE6C356DDDD8}" presName="composite" presStyleCnt="0"/>
      <dgm:spPr/>
    </dgm:pt>
    <dgm:pt modelId="{10338EF3-35D1-431C-B819-4D03A96CDFBD}" type="pres">
      <dgm:prSet presAssocID="{57A4E4AD-6B57-47AE-A881-BE6C356DDDD8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11D3BDB-6CBA-434F-8E05-BAB5164023B9}" type="pres">
      <dgm:prSet presAssocID="{57A4E4AD-6B57-47AE-A881-BE6C356DDDD8}" presName="txShp" presStyleLbl="node1" presStyleIdx="0" presStyleCnt="6">
        <dgm:presLayoutVars>
          <dgm:bulletEnabled val="1"/>
        </dgm:presLayoutVars>
      </dgm:prSet>
      <dgm:spPr/>
    </dgm:pt>
    <dgm:pt modelId="{B736F3C3-FC16-4FF6-8F74-F99EB1399533}" type="pres">
      <dgm:prSet presAssocID="{E66E758E-508A-411A-9FE9-BFFF47602D2A}" presName="spacing" presStyleCnt="0"/>
      <dgm:spPr/>
    </dgm:pt>
    <dgm:pt modelId="{3BFF7D1A-9F2A-4118-AB47-9C0AEE315DEE}" type="pres">
      <dgm:prSet presAssocID="{56DF91C6-4A2E-4806-8A13-AE256B3480C3}" presName="composite" presStyleCnt="0"/>
      <dgm:spPr/>
    </dgm:pt>
    <dgm:pt modelId="{5416A5F2-D754-4201-9D37-90C3E5E02696}" type="pres">
      <dgm:prSet presAssocID="{56DF91C6-4A2E-4806-8A13-AE256B3480C3}" presName="imgShp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D9A52B9-ABDF-47DB-87E8-452A195DCE69}" type="pres">
      <dgm:prSet presAssocID="{56DF91C6-4A2E-4806-8A13-AE256B3480C3}" presName="txShp" presStyleLbl="node1" presStyleIdx="1" presStyleCnt="6">
        <dgm:presLayoutVars>
          <dgm:bulletEnabled val="1"/>
        </dgm:presLayoutVars>
      </dgm:prSet>
      <dgm:spPr/>
    </dgm:pt>
    <dgm:pt modelId="{DA69306D-5298-4AB8-881B-BEFD5BF79775}" type="pres">
      <dgm:prSet presAssocID="{1930112C-B005-472F-AACF-9291B25CA83D}" presName="spacing" presStyleCnt="0"/>
      <dgm:spPr/>
    </dgm:pt>
    <dgm:pt modelId="{B84D5F20-7F9B-446C-BC04-FF1824FA12EF}" type="pres">
      <dgm:prSet presAssocID="{C344B07D-6976-47FE-944E-E666FC6A47F9}" presName="composite" presStyleCnt="0"/>
      <dgm:spPr/>
    </dgm:pt>
    <dgm:pt modelId="{1CC7CD04-32D4-4010-9A68-955FD4AFD746}" type="pres">
      <dgm:prSet presAssocID="{C344B07D-6976-47FE-944E-E666FC6A47F9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A11A6D9D-014E-4832-B330-4C4A1673CD76}" type="pres">
      <dgm:prSet presAssocID="{C344B07D-6976-47FE-944E-E666FC6A47F9}" presName="txShp" presStyleLbl="node1" presStyleIdx="2" presStyleCnt="6">
        <dgm:presLayoutVars>
          <dgm:bulletEnabled val="1"/>
        </dgm:presLayoutVars>
      </dgm:prSet>
      <dgm:spPr/>
    </dgm:pt>
    <dgm:pt modelId="{59F645CB-C5ED-4CC0-BDD4-F6AAF85B36CD}" type="pres">
      <dgm:prSet presAssocID="{F6F46B5D-77DA-42BE-A82B-68F4D5B41593}" presName="spacing" presStyleCnt="0"/>
      <dgm:spPr/>
    </dgm:pt>
    <dgm:pt modelId="{E0FD08F1-2E1B-454E-99BD-557501FB8D85}" type="pres">
      <dgm:prSet presAssocID="{F071FE83-A8E8-456C-894C-509B12593BC5}" presName="composite" presStyleCnt="0"/>
      <dgm:spPr/>
    </dgm:pt>
    <dgm:pt modelId="{F40801B1-67D8-4A28-9F2C-2CDE19F32087}" type="pres">
      <dgm:prSet presAssocID="{F071FE83-A8E8-456C-894C-509B12593BC5}" presName="imgShp" presStyleLbl="fgImgPlace1" presStyleIdx="3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3000" r="-33000"/>
          </a:stretch>
        </a:blipFill>
      </dgm:spPr>
    </dgm:pt>
    <dgm:pt modelId="{FA1E6504-6DB6-4DEA-B647-871B5DD44399}" type="pres">
      <dgm:prSet presAssocID="{F071FE83-A8E8-456C-894C-509B12593BC5}" presName="txShp" presStyleLbl="node1" presStyleIdx="3" presStyleCnt="6">
        <dgm:presLayoutVars>
          <dgm:bulletEnabled val="1"/>
        </dgm:presLayoutVars>
      </dgm:prSet>
      <dgm:spPr/>
    </dgm:pt>
    <dgm:pt modelId="{87A121B2-7D0C-48E0-86C3-CDA265F5951E}" type="pres">
      <dgm:prSet presAssocID="{B8E5E0B5-39AC-4216-84C8-C22DA4D7E004}" presName="spacing" presStyleCnt="0"/>
      <dgm:spPr/>
    </dgm:pt>
    <dgm:pt modelId="{46893230-1E43-4BE3-85C0-7912C618233D}" type="pres">
      <dgm:prSet presAssocID="{77D8ABC7-6200-494F-9D53-25F249041820}" presName="composite" presStyleCnt="0"/>
      <dgm:spPr/>
    </dgm:pt>
    <dgm:pt modelId="{B285BA1E-0396-4F50-B502-72E78D3506B9}" type="pres">
      <dgm:prSet presAssocID="{77D8ABC7-6200-494F-9D53-25F249041820}" presName="imgShp" presStyleLbl="fgImgPlace1" presStyleIdx="4" presStyleCnt="6"/>
      <dgm:spPr>
        <a:blipFill>
          <a:blip xmlns:r="http://schemas.openxmlformats.org/officeDocument/2006/relationships" r:embed="rId7"/>
          <a:srcRect/>
          <a:stretch>
            <a:fillRect l="-28000" r="-28000"/>
          </a:stretch>
        </a:blipFill>
      </dgm:spPr>
    </dgm:pt>
    <dgm:pt modelId="{B581F5A8-E7D1-447C-AF28-D16AF5A3417B}" type="pres">
      <dgm:prSet presAssocID="{77D8ABC7-6200-494F-9D53-25F249041820}" presName="txShp" presStyleLbl="node1" presStyleIdx="4" presStyleCnt="6">
        <dgm:presLayoutVars>
          <dgm:bulletEnabled val="1"/>
        </dgm:presLayoutVars>
      </dgm:prSet>
      <dgm:spPr/>
    </dgm:pt>
    <dgm:pt modelId="{FC10FABA-DCF3-41AD-B1C4-680D59E8C1D6}" type="pres">
      <dgm:prSet presAssocID="{D9807A12-A40E-463E-B9C5-CCB0171A8236}" presName="spacing" presStyleCnt="0"/>
      <dgm:spPr/>
    </dgm:pt>
    <dgm:pt modelId="{C6AFC8E4-B268-47C3-936A-E234FC9AD216}" type="pres">
      <dgm:prSet presAssocID="{0BF2D7D7-667C-4D38-ACAC-BBB18C55CD26}" presName="composite" presStyleCnt="0"/>
      <dgm:spPr/>
    </dgm:pt>
    <dgm:pt modelId="{C5455DF2-45BA-4DBD-8610-4E39B43FCDDA}" type="pres">
      <dgm:prSet presAssocID="{0BF2D7D7-667C-4D38-ACAC-BBB18C55CD26}" presName="imgShp" presStyleLbl="fgImgPlace1" presStyleIdx="5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E738652-402E-42D5-B2F8-19A929A418C5}" type="pres">
      <dgm:prSet presAssocID="{0BF2D7D7-667C-4D38-ACAC-BBB18C55CD26}" presName="txShp" presStyleLbl="node1" presStyleIdx="5" presStyleCnt="6">
        <dgm:presLayoutVars>
          <dgm:bulletEnabled val="1"/>
        </dgm:presLayoutVars>
      </dgm:prSet>
      <dgm:spPr/>
    </dgm:pt>
  </dgm:ptLst>
  <dgm:cxnLst>
    <dgm:cxn modelId="{78EB0800-95B0-444B-A941-1CCD154C272C}" srcId="{2ED629F5-431B-4792-BBA6-75A1F1A3248B}" destId="{F071FE83-A8E8-456C-894C-509B12593BC5}" srcOrd="3" destOrd="0" parTransId="{C26A8AA0-657C-4F05-91D4-05A79F3A7F44}" sibTransId="{B8E5E0B5-39AC-4216-84C8-C22DA4D7E004}"/>
    <dgm:cxn modelId="{7A4BA716-2139-4AB7-A3B8-D55377AAEC7A}" srcId="{2ED629F5-431B-4792-BBA6-75A1F1A3248B}" destId="{C344B07D-6976-47FE-944E-E666FC6A47F9}" srcOrd="2" destOrd="0" parTransId="{99D8A8B5-C2BD-4E25-8FCD-356643A7D13A}" sibTransId="{F6F46B5D-77DA-42BE-A82B-68F4D5B41593}"/>
    <dgm:cxn modelId="{91F92817-D20E-4D0D-BDEB-B785713301DF}" type="presOf" srcId="{57A4E4AD-6B57-47AE-A881-BE6C356DDDD8}" destId="{111D3BDB-6CBA-434F-8E05-BAB5164023B9}" srcOrd="0" destOrd="0" presId="urn:microsoft.com/office/officeart/2005/8/layout/vList3"/>
    <dgm:cxn modelId="{8494213C-F040-4B6F-A050-57BFB615181F}" type="presOf" srcId="{F071FE83-A8E8-456C-894C-509B12593BC5}" destId="{FA1E6504-6DB6-4DEA-B647-871B5DD44399}" srcOrd="0" destOrd="0" presId="urn:microsoft.com/office/officeart/2005/8/layout/vList3"/>
    <dgm:cxn modelId="{EF41865D-2E77-4012-B3E0-C983BDFE0CD7}" srcId="{2ED629F5-431B-4792-BBA6-75A1F1A3248B}" destId="{57A4E4AD-6B57-47AE-A881-BE6C356DDDD8}" srcOrd="0" destOrd="0" parTransId="{1EA4D75A-2EF4-42D3-AFE8-B1335F52393F}" sibTransId="{E66E758E-508A-411A-9FE9-BFFF47602D2A}"/>
    <dgm:cxn modelId="{8DE9CC67-FF32-45D9-A5BD-26AFE67179D3}" srcId="{2ED629F5-431B-4792-BBA6-75A1F1A3248B}" destId="{0BF2D7D7-667C-4D38-ACAC-BBB18C55CD26}" srcOrd="5" destOrd="0" parTransId="{E199C5AE-8445-4D09-A2CC-816E73724D05}" sibTransId="{C842FD0C-1817-4E38-ABF2-B15400C4BC2A}"/>
    <dgm:cxn modelId="{769AF06C-6EFF-49F5-A65D-8E3E420F09F5}" type="presOf" srcId="{56DF91C6-4A2E-4806-8A13-AE256B3480C3}" destId="{1D9A52B9-ABDF-47DB-87E8-452A195DCE69}" srcOrd="0" destOrd="0" presId="urn:microsoft.com/office/officeart/2005/8/layout/vList3"/>
    <dgm:cxn modelId="{4F14B16E-382D-43F0-8AED-7B8AC251B678}" srcId="{2ED629F5-431B-4792-BBA6-75A1F1A3248B}" destId="{77D8ABC7-6200-494F-9D53-25F249041820}" srcOrd="4" destOrd="0" parTransId="{63767F30-FAF4-4235-879C-4A993E6877CE}" sibTransId="{D9807A12-A40E-463E-B9C5-CCB0171A8236}"/>
    <dgm:cxn modelId="{A41F1AA6-CB03-48AB-A1E4-4F2973490DB5}" type="presOf" srcId="{2ED629F5-431B-4792-BBA6-75A1F1A3248B}" destId="{0EBA1100-7984-4B20-989A-863B5D067958}" srcOrd="0" destOrd="0" presId="urn:microsoft.com/office/officeart/2005/8/layout/vList3"/>
    <dgm:cxn modelId="{A3FBD7A6-70FB-406F-A737-5C6AC16C6E2F}" srcId="{2ED629F5-431B-4792-BBA6-75A1F1A3248B}" destId="{56DF91C6-4A2E-4806-8A13-AE256B3480C3}" srcOrd="1" destOrd="0" parTransId="{400799E0-4624-4E6A-B371-8D7479D26B9C}" sibTransId="{1930112C-B005-472F-AACF-9291B25CA83D}"/>
    <dgm:cxn modelId="{4C854CAB-10C2-48DC-9055-F87ED7B442A6}" type="presOf" srcId="{0BF2D7D7-667C-4D38-ACAC-BBB18C55CD26}" destId="{6E738652-402E-42D5-B2F8-19A929A418C5}" srcOrd="0" destOrd="0" presId="urn:microsoft.com/office/officeart/2005/8/layout/vList3"/>
    <dgm:cxn modelId="{AD2478CA-8079-4C4C-B229-90F643202BCC}" type="presOf" srcId="{77D8ABC7-6200-494F-9D53-25F249041820}" destId="{B581F5A8-E7D1-447C-AF28-D16AF5A3417B}" srcOrd="0" destOrd="0" presId="urn:microsoft.com/office/officeart/2005/8/layout/vList3"/>
    <dgm:cxn modelId="{10F1FCEC-6949-412F-BD91-1A7A39CD9C4C}" type="presOf" srcId="{C344B07D-6976-47FE-944E-E666FC6A47F9}" destId="{A11A6D9D-014E-4832-B330-4C4A1673CD76}" srcOrd="0" destOrd="0" presId="urn:microsoft.com/office/officeart/2005/8/layout/vList3"/>
    <dgm:cxn modelId="{01214D42-D337-49B0-A3E7-7894CAEAAC22}" type="presParOf" srcId="{0EBA1100-7984-4B20-989A-863B5D067958}" destId="{4883EC9F-CDBA-4DC1-A3A4-C007463C32A6}" srcOrd="0" destOrd="0" presId="urn:microsoft.com/office/officeart/2005/8/layout/vList3"/>
    <dgm:cxn modelId="{FFF77FC2-1335-4779-8B29-36D5A6FA99C0}" type="presParOf" srcId="{4883EC9F-CDBA-4DC1-A3A4-C007463C32A6}" destId="{10338EF3-35D1-431C-B819-4D03A96CDFBD}" srcOrd="0" destOrd="0" presId="urn:microsoft.com/office/officeart/2005/8/layout/vList3"/>
    <dgm:cxn modelId="{D13FC0D5-7912-4010-9C22-83D501FF72EE}" type="presParOf" srcId="{4883EC9F-CDBA-4DC1-A3A4-C007463C32A6}" destId="{111D3BDB-6CBA-434F-8E05-BAB5164023B9}" srcOrd="1" destOrd="0" presId="urn:microsoft.com/office/officeart/2005/8/layout/vList3"/>
    <dgm:cxn modelId="{62FF08D0-5A3F-42AF-A59B-D37E5B0658B8}" type="presParOf" srcId="{0EBA1100-7984-4B20-989A-863B5D067958}" destId="{B736F3C3-FC16-4FF6-8F74-F99EB1399533}" srcOrd="1" destOrd="0" presId="urn:microsoft.com/office/officeart/2005/8/layout/vList3"/>
    <dgm:cxn modelId="{0107BC1A-CC4D-48D4-A690-0FC459A987E2}" type="presParOf" srcId="{0EBA1100-7984-4B20-989A-863B5D067958}" destId="{3BFF7D1A-9F2A-4118-AB47-9C0AEE315DEE}" srcOrd="2" destOrd="0" presId="urn:microsoft.com/office/officeart/2005/8/layout/vList3"/>
    <dgm:cxn modelId="{857874AA-635C-4724-B5AE-2BAC31B4EEF0}" type="presParOf" srcId="{3BFF7D1A-9F2A-4118-AB47-9C0AEE315DEE}" destId="{5416A5F2-D754-4201-9D37-90C3E5E02696}" srcOrd="0" destOrd="0" presId="urn:microsoft.com/office/officeart/2005/8/layout/vList3"/>
    <dgm:cxn modelId="{41B802BF-F3CA-4D8C-B7C7-6DB939076829}" type="presParOf" srcId="{3BFF7D1A-9F2A-4118-AB47-9C0AEE315DEE}" destId="{1D9A52B9-ABDF-47DB-87E8-452A195DCE69}" srcOrd="1" destOrd="0" presId="urn:microsoft.com/office/officeart/2005/8/layout/vList3"/>
    <dgm:cxn modelId="{43C61824-2F37-4657-A162-C1FD14F95B6D}" type="presParOf" srcId="{0EBA1100-7984-4B20-989A-863B5D067958}" destId="{DA69306D-5298-4AB8-881B-BEFD5BF79775}" srcOrd="3" destOrd="0" presId="urn:microsoft.com/office/officeart/2005/8/layout/vList3"/>
    <dgm:cxn modelId="{8B07BA28-7F2B-44D0-8BC9-5CFB8729173E}" type="presParOf" srcId="{0EBA1100-7984-4B20-989A-863B5D067958}" destId="{B84D5F20-7F9B-446C-BC04-FF1824FA12EF}" srcOrd="4" destOrd="0" presId="urn:microsoft.com/office/officeart/2005/8/layout/vList3"/>
    <dgm:cxn modelId="{D34C02FD-3A58-4648-9C1F-C7040E1F66EA}" type="presParOf" srcId="{B84D5F20-7F9B-446C-BC04-FF1824FA12EF}" destId="{1CC7CD04-32D4-4010-9A68-955FD4AFD746}" srcOrd="0" destOrd="0" presId="urn:microsoft.com/office/officeart/2005/8/layout/vList3"/>
    <dgm:cxn modelId="{926568E3-596B-440F-8367-7D43D911542D}" type="presParOf" srcId="{B84D5F20-7F9B-446C-BC04-FF1824FA12EF}" destId="{A11A6D9D-014E-4832-B330-4C4A1673CD76}" srcOrd="1" destOrd="0" presId="urn:microsoft.com/office/officeart/2005/8/layout/vList3"/>
    <dgm:cxn modelId="{060596CD-CA97-458A-B8F1-08BAC3C91DA6}" type="presParOf" srcId="{0EBA1100-7984-4B20-989A-863B5D067958}" destId="{59F645CB-C5ED-4CC0-BDD4-F6AAF85B36CD}" srcOrd="5" destOrd="0" presId="urn:microsoft.com/office/officeart/2005/8/layout/vList3"/>
    <dgm:cxn modelId="{8CCB9263-F7AE-4054-92AA-39020706CAB6}" type="presParOf" srcId="{0EBA1100-7984-4B20-989A-863B5D067958}" destId="{E0FD08F1-2E1B-454E-99BD-557501FB8D85}" srcOrd="6" destOrd="0" presId="urn:microsoft.com/office/officeart/2005/8/layout/vList3"/>
    <dgm:cxn modelId="{DF0306E1-2A37-40D7-BE49-1052BD23CA44}" type="presParOf" srcId="{E0FD08F1-2E1B-454E-99BD-557501FB8D85}" destId="{F40801B1-67D8-4A28-9F2C-2CDE19F32087}" srcOrd="0" destOrd="0" presId="urn:microsoft.com/office/officeart/2005/8/layout/vList3"/>
    <dgm:cxn modelId="{ED97AEC7-7314-4982-A900-9E3D6C781C79}" type="presParOf" srcId="{E0FD08F1-2E1B-454E-99BD-557501FB8D85}" destId="{FA1E6504-6DB6-4DEA-B647-871B5DD44399}" srcOrd="1" destOrd="0" presId="urn:microsoft.com/office/officeart/2005/8/layout/vList3"/>
    <dgm:cxn modelId="{AEB6F8C1-F01C-4951-8947-68909F226917}" type="presParOf" srcId="{0EBA1100-7984-4B20-989A-863B5D067958}" destId="{87A121B2-7D0C-48E0-86C3-CDA265F5951E}" srcOrd="7" destOrd="0" presId="urn:microsoft.com/office/officeart/2005/8/layout/vList3"/>
    <dgm:cxn modelId="{B4D55D92-6F16-4B15-80E4-2FA2FC07B954}" type="presParOf" srcId="{0EBA1100-7984-4B20-989A-863B5D067958}" destId="{46893230-1E43-4BE3-85C0-7912C618233D}" srcOrd="8" destOrd="0" presId="urn:microsoft.com/office/officeart/2005/8/layout/vList3"/>
    <dgm:cxn modelId="{24D2B75D-4603-434C-A587-7E29E51DCE04}" type="presParOf" srcId="{46893230-1E43-4BE3-85C0-7912C618233D}" destId="{B285BA1E-0396-4F50-B502-72E78D3506B9}" srcOrd="0" destOrd="0" presId="urn:microsoft.com/office/officeart/2005/8/layout/vList3"/>
    <dgm:cxn modelId="{D29F707B-706E-41A2-9BB3-E235878FED7A}" type="presParOf" srcId="{46893230-1E43-4BE3-85C0-7912C618233D}" destId="{B581F5A8-E7D1-447C-AF28-D16AF5A3417B}" srcOrd="1" destOrd="0" presId="urn:microsoft.com/office/officeart/2005/8/layout/vList3"/>
    <dgm:cxn modelId="{E7075969-DE80-464E-9A0C-6C5F5D0CE808}" type="presParOf" srcId="{0EBA1100-7984-4B20-989A-863B5D067958}" destId="{FC10FABA-DCF3-41AD-B1C4-680D59E8C1D6}" srcOrd="9" destOrd="0" presId="urn:microsoft.com/office/officeart/2005/8/layout/vList3"/>
    <dgm:cxn modelId="{D246EF8A-A9DD-432E-8141-A59516EB3350}" type="presParOf" srcId="{0EBA1100-7984-4B20-989A-863B5D067958}" destId="{C6AFC8E4-B268-47C3-936A-E234FC9AD216}" srcOrd="10" destOrd="0" presId="urn:microsoft.com/office/officeart/2005/8/layout/vList3"/>
    <dgm:cxn modelId="{DAEB5DEB-14D2-497E-A3DB-8C64A0969D3F}" type="presParOf" srcId="{C6AFC8E4-B268-47C3-936A-E234FC9AD216}" destId="{C5455DF2-45BA-4DBD-8610-4E39B43FCDDA}" srcOrd="0" destOrd="0" presId="urn:microsoft.com/office/officeart/2005/8/layout/vList3"/>
    <dgm:cxn modelId="{499FB44C-46FE-4C0B-9615-F719A11ED507}" type="presParOf" srcId="{C6AFC8E4-B268-47C3-936A-E234FC9AD216}" destId="{6E738652-402E-42D5-B2F8-19A929A418C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0B81EC2-2280-4629-81BE-F8F2CA6BAC2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11F26A-1F33-4F2C-B795-73D9927BC378}">
      <dgm:prSet phldrT="[Text]"/>
      <dgm:spPr>
        <a:solidFill>
          <a:schemeClr val="accent3"/>
        </a:solidFill>
      </dgm:spPr>
      <dgm:t>
        <a:bodyPr/>
        <a:lstStyle/>
        <a:p>
          <a:r>
            <a:rPr lang="en-US"/>
            <a:t>New risky app</a:t>
          </a:r>
        </a:p>
      </dgm:t>
    </dgm:pt>
    <dgm:pt modelId="{4C836061-3A56-48A1-94B6-7680BFCAC4FD}" type="parTrans" cxnId="{E38335AD-D15A-4DA3-92C1-1AF8558F6D82}">
      <dgm:prSet/>
      <dgm:spPr/>
      <dgm:t>
        <a:bodyPr/>
        <a:lstStyle/>
        <a:p>
          <a:endParaRPr lang="en-US"/>
        </a:p>
      </dgm:t>
    </dgm:pt>
    <dgm:pt modelId="{08C7BA50-537E-472C-BAA5-2C68D85F93CD}" type="sibTrans" cxnId="{E38335AD-D15A-4DA3-92C1-1AF8558F6D82}">
      <dgm:prSet/>
      <dgm:spPr/>
      <dgm:t>
        <a:bodyPr/>
        <a:lstStyle/>
        <a:p>
          <a:endParaRPr lang="en-US"/>
        </a:p>
      </dgm:t>
    </dgm:pt>
    <dgm:pt modelId="{C219E922-C997-4D82-9CE9-D1CE4E9ED1A6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New cloud storage app</a:t>
          </a:r>
        </a:p>
      </dgm:t>
    </dgm:pt>
    <dgm:pt modelId="{19FBF893-DCAE-4953-823E-147874B5A5B5}" type="sibTrans" cxnId="{965849BC-32CF-4D47-B68B-61B2F4B5521B}">
      <dgm:prSet/>
      <dgm:spPr/>
      <dgm:t>
        <a:bodyPr/>
        <a:lstStyle/>
        <a:p>
          <a:endParaRPr lang="en-US"/>
        </a:p>
      </dgm:t>
    </dgm:pt>
    <dgm:pt modelId="{EE1913B2-3DEE-4FC7-977A-290C60DC570F}" type="parTrans" cxnId="{965849BC-32CF-4D47-B68B-61B2F4B5521B}">
      <dgm:prSet/>
      <dgm:spPr/>
      <dgm:t>
        <a:bodyPr/>
        <a:lstStyle/>
        <a:p>
          <a:endParaRPr lang="en-US"/>
        </a:p>
      </dgm:t>
    </dgm:pt>
    <dgm:pt modelId="{0E1F729C-D1BB-4F0E-8230-CBD9505360A3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New collaboration app</a:t>
          </a:r>
        </a:p>
      </dgm:t>
    </dgm:pt>
    <dgm:pt modelId="{FCFB608A-0275-4EF8-B376-DC0C3F56854F}" type="sibTrans" cxnId="{7BD6CD13-1B1D-4A9D-A298-BE1C508BB7B4}">
      <dgm:prSet/>
      <dgm:spPr/>
      <dgm:t>
        <a:bodyPr/>
        <a:lstStyle/>
        <a:p>
          <a:endParaRPr lang="en-US"/>
        </a:p>
      </dgm:t>
    </dgm:pt>
    <dgm:pt modelId="{A498F066-073B-44B9-839E-9EEAAC244FEE}" type="parTrans" cxnId="{7BD6CD13-1B1D-4A9D-A298-BE1C508BB7B4}">
      <dgm:prSet/>
      <dgm:spPr/>
      <dgm:t>
        <a:bodyPr/>
        <a:lstStyle/>
        <a:p>
          <a:endParaRPr lang="en-US"/>
        </a:p>
      </dgm:t>
    </dgm:pt>
    <dgm:pt modelId="{02BD461B-1800-4CBC-ADE6-AF7CA486071F}">
      <dgm:prSet/>
      <dgm:spPr>
        <a:solidFill>
          <a:schemeClr val="accent3"/>
        </a:solidFill>
      </dgm:spPr>
      <dgm:t>
        <a:bodyPr/>
        <a:lstStyle/>
        <a:p>
          <a:r>
            <a:rPr lang="en-GB" dirty="0"/>
            <a:t>New high upload volume app</a:t>
          </a:r>
          <a:endParaRPr lang="en-US" dirty="0"/>
        </a:p>
      </dgm:t>
    </dgm:pt>
    <dgm:pt modelId="{6BD82DB8-04FE-40FD-811F-36CDDD6A19AC}" type="sibTrans" cxnId="{6844E583-359C-4A4B-AEC3-DE2FE73DB59A}">
      <dgm:prSet/>
      <dgm:spPr/>
      <dgm:t>
        <a:bodyPr/>
        <a:lstStyle/>
        <a:p>
          <a:endParaRPr lang="en-US"/>
        </a:p>
      </dgm:t>
    </dgm:pt>
    <dgm:pt modelId="{F4ED25A1-2CA6-422B-A1CA-8514CF7A4147}" type="parTrans" cxnId="{6844E583-359C-4A4B-AEC3-DE2FE73DB59A}">
      <dgm:prSet/>
      <dgm:spPr/>
      <dgm:t>
        <a:bodyPr/>
        <a:lstStyle/>
        <a:p>
          <a:endParaRPr lang="en-US"/>
        </a:p>
      </dgm:t>
    </dgm:pt>
    <dgm:pt modelId="{BA3A3008-C4AC-4B2D-8708-E9FC0803DD65}" type="pres">
      <dgm:prSet presAssocID="{40B81EC2-2280-4629-81BE-F8F2CA6BAC26}" presName="Name0" presStyleCnt="0">
        <dgm:presLayoutVars>
          <dgm:chMax val="7"/>
          <dgm:chPref val="7"/>
          <dgm:dir/>
        </dgm:presLayoutVars>
      </dgm:prSet>
      <dgm:spPr/>
    </dgm:pt>
    <dgm:pt modelId="{E4744E1A-7051-4DCB-B8AE-31C3FAF8AD9D}" type="pres">
      <dgm:prSet presAssocID="{40B81EC2-2280-4629-81BE-F8F2CA6BAC26}" presName="Name1" presStyleCnt="0"/>
      <dgm:spPr/>
    </dgm:pt>
    <dgm:pt modelId="{D2D00E26-C26F-4BBD-ABA6-1BCD6BA08801}" type="pres">
      <dgm:prSet presAssocID="{40B81EC2-2280-4629-81BE-F8F2CA6BAC26}" presName="cycle" presStyleCnt="0"/>
      <dgm:spPr/>
    </dgm:pt>
    <dgm:pt modelId="{CFA79F1F-AFCB-4FF5-90AD-F1957A6C0EBF}" type="pres">
      <dgm:prSet presAssocID="{40B81EC2-2280-4629-81BE-F8F2CA6BAC26}" presName="srcNode" presStyleLbl="node1" presStyleIdx="0" presStyleCnt="4"/>
      <dgm:spPr/>
    </dgm:pt>
    <dgm:pt modelId="{062ECA13-0517-4C64-9A38-46D4E3362BA3}" type="pres">
      <dgm:prSet presAssocID="{40B81EC2-2280-4629-81BE-F8F2CA6BAC26}" presName="conn" presStyleLbl="parChTrans1D2" presStyleIdx="0" presStyleCnt="1"/>
      <dgm:spPr/>
    </dgm:pt>
    <dgm:pt modelId="{73F42F58-2FFD-4B9A-8227-C36BBCC84472}" type="pres">
      <dgm:prSet presAssocID="{40B81EC2-2280-4629-81BE-F8F2CA6BAC26}" presName="extraNode" presStyleLbl="node1" presStyleIdx="0" presStyleCnt="4"/>
      <dgm:spPr/>
    </dgm:pt>
    <dgm:pt modelId="{4D3D45EE-AFAA-44AF-A64F-8169B23D4EAB}" type="pres">
      <dgm:prSet presAssocID="{40B81EC2-2280-4629-81BE-F8F2CA6BAC26}" presName="dstNode" presStyleLbl="node1" presStyleIdx="0" presStyleCnt="4"/>
      <dgm:spPr/>
    </dgm:pt>
    <dgm:pt modelId="{F61AB372-8CE5-461B-ACCA-651470141EB8}" type="pres">
      <dgm:prSet presAssocID="{AB11F26A-1F33-4F2C-B795-73D9927BC378}" presName="text_1" presStyleLbl="node1" presStyleIdx="0" presStyleCnt="4">
        <dgm:presLayoutVars>
          <dgm:bulletEnabled val="1"/>
        </dgm:presLayoutVars>
      </dgm:prSet>
      <dgm:spPr/>
    </dgm:pt>
    <dgm:pt modelId="{ABE5D039-C3B0-4982-BD8B-E8FCFD7D9353}" type="pres">
      <dgm:prSet presAssocID="{AB11F26A-1F33-4F2C-B795-73D9927BC378}" presName="accent_1" presStyleCnt="0"/>
      <dgm:spPr/>
    </dgm:pt>
    <dgm:pt modelId="{84F8A07B-1BE7-45EC-845A-AE80B87D88B4}" type="pres">
      <dgm:prSet presAssocID="{AB11F26A-1F33-4F2C-B795-73D9927BC378}" presName="accentRepeatNode" presStyleLbl="solidFgAcc1" presStyleIdx="0" presStyleCnt="4"/>
      <dgm:spPr/>
    </dgm:pt>
    <dgm:pt modelId="{53AA3332-85BB-4BC4-AD1E-A0244A6673DE}" type="pres">
      <dgm:prSet presAssocID="{C219E922-C997-4D82-9CE9-D1CE4E9ED1A6}" presName="text_2" presStyleLbl="node1" presStyleIdx="1" presStyleCnt="4">
        <dgm:presLayoutVars>
          <dgm:bulletEnabled val="1"/>
        </dgm:presLayoutVars>
      </dgm:prSet>
      <dgm:spPr/>
    </dgm:pt>
    <dgm:pt modelId="{FD1D5A86-6214-4091-B0B9-160B87BC5194}" type="pres">
      <dgm:prSet presAssocID="{C219E922-C997-4D82-9CE9-D1CE4E9ED1A6}" presName="accent_2" presStyleCnt="0"/>
      <dgm:spPr/>
    </dgm:pt>
    <dgm:pt modelId="{BA076CE3-4630-452E-8EF0-DC39CE0309B3}" type="pres">
      <dgm:prSet presAssocID="{C219E922-C997-4D82-9CE9-D1CE4E9ED1A6}" presName="accentRepeatNode" presStyleLbl="solidFgAcc1" presStyleIdx="1" presStyleCnt="4"/>
      <dgm:spPr/>
    </dgm:pt>
    <dgm:pt modelId="{E19E3CDC-C462-4D54-9CE2-63FE7A166762}" type="pres">
      <dgm:prSet presAssocID="{0E1F729C-D1BB-4F0E-8230-CBD9505360A3}" presName="text_3" presStyleLbl="node1" presStyleIdx="2" presStyleCnt="4">
        <dgm:presLayoutVars>
          <dgm:bulletEnabled val="1"/>
        </dgm:presLayoutVars>
      </dgm:prSet>
      <dgm:spPr/>
    </dgm:pt>
    <dgm:pt modelId="{A16CAD83-2623-4DFA-8458-4E0F0E2275C6}" type="pres">
      <dgm:prSet presAssocID="{0E1F729C-D1BB-4F0E-8230-CBD9505360A3}" presName="accent_3" presStyleCnt="0"/>
      <dgm:spPr/>
    </dgm:pt>
    <dgm:pt modelId="{BD5A77B2-EE04-4E45-B3FB-5E43530D0C18}" type="pres">
      <dgm:prSet presAssocID="{0E1F729C-D1BB-4F0E-8230-CBD9505360A3}" presName="accentRepeatNode" presStyleLbl="solidFgAcc1" presStyleIdx="2" presStyleCnt="4"/>
      <dgm:spPr/>
    </dgm:pt>
    <dgm:pt modelId="{F3634C1A-2F83-4BC8-AC39-1402B447B387}" type="pres">
      <dgm:prSet presAssocID="{02BD461B-1800-4CBC-ADE6-AF7CA486071F}" presName="text_4" presStyleLbl="node1" presStyleIdx="3" presStyleCnt="4">
        <dgm:presLayoutVars>
          <dgm:bulletEnabled val="1"/>
        </dgm:presLayoutVars>
      </dgm:prSet>
      <dgm:spPr/>
    </dgm:pt>
    <dgm:pt modelId="{59291392-77F0-46EB-8D8E-CBD4CD2C9A05}" type="pres">
      <dgm:prSet presAssocID="{02BD461B-1800-4CBC-ADE6-AF7CA486071F}" presName="accent_4" presStyleCnt="0"/>
      <dgm:spPr/>
    </dgm:pt>
    <dgm:pt modelId="{CB2C21DB-2A5C-4F55-AB71-9BC762BC5A71}" type="pres">
      <dgm:prSet presAssocID="{02BD461B-1800-4CBC-ADE6-AF7CA486071F}" presName="accentRepeatNode" presStyleLbl="solidFgAcc1" presStyleIdx="3" presStyleCnt="4"/>
      <dgm:spPr/>
    </dgm:pt>
  </dgm:ptLst>
  <dgm:cxnLst>
    <dgm:cxn modelId="{7BD6CD13-1B1D-4A9D-A298-BE1C508BB7B4}" srcId="{40B81EC2-2280-4629-81BE-F8F2CA6BAC26}" destId="{0E1F729C-D1BB-4F0E-8230-CBD9505360A3}" srcOrd="2" destOrd="0" parTransId="{A498F066-073B-44B9-839E-9EEAAC244FEE}" sibTransId="{FCFB608A-0275-4EF8-B376-DC0C3F56854F}"/>
    <dgm:cxn modelId="{058F731D-F089-40F8-BCFE-577820F5758F}" type="presOf" srcId="{C219E922-C997-4D82-9CE9-D1CE4E9ED1A6}" destId="{53AA3332-85BB-4BC4-AD1E-A0244A6673DE}" srcOrd="0" destOrd="0" presId="urn:microsoft.com/office/officeart/2008/layout/VerticalCurvedList"/>
    <dgm:cxn modelId="{0FC69249-480C-457C-B5F0-F356DCE01F38}" type="presOf" srcId="{02BD461B-1800-4CBC-ADE6-AF7CA486071F}" destId="{F3634C1A-2F83-4BC8-AC39-1402B447B387}" srcOrd="0" destOrd="0" presId="urn:microsoft.com/office/officeart/2008/layout/VerticalCurvedList"/>
    <dgm:cxn modelId="{A507AD74-D0CB-4EC0-AC66-7585D101B91B}" type="presOf" srcId="{08C7BA50-537E-472C-BAA5-2C68D85F93CD}" destId="{062ECA13-0517-4C64-9A38-46D4E3362BA3}" srcOrd="0" destOrd="0" presId="urn:microsoft.com/office/officeart/2008/layout/VerticalCurvedList"/>
    <dgm:cxn modelId="{6844E583-359C-4A4B-AEC3-DE2FE73DB59A}" srcId="{40B81EC2-2280-4629-81BE-F8F2CA6BAC26}" destId="{02BD461B-1800-4CBC-ADE6-AF7CA486071F}" srcOrd="3" destOrd="0" parTransId="{F4ED25A1-2CA6-422B-A1CA-8514CF7A4147}" sibTransId="{6BD82DB8-04FE-40FD-811F-36CDDD6A19AC}"/>
    <dgm:cxn modelId="{E38335AD-D15A-4DA3-92C1-1AF8558F6D82}" srcId="{40B81EC2-2280-4629-81BE-F8F2CA6BAC26}" destId="{AB11F26A-1F33-4F2C-B795-73D9927BC378}" srcOrd="0" destOrd="0" parTransId="{4C836061-3A56-48A1-94B6-7680BFCAC4FD}" sibTransId="{08C7BA50-537E-472C-BAA5-2C68D85F93CD}"/>
    <dgm:cxn modelId="{965849BC-32CF-4D47-B68B-61B2F4B5521B}" srcId="{40B81EC2-2280-4629-81BE-F8F2CA6BAC26}" destId="{C219E922-C997-4D82-9CE9-D1CE4E9ED1A6}" srcOrd="1" destOrd="0" parTransId="{EE1913B2-3DEE-4FC7-977A-290C60DC570F}" sibTransId="{19FBF893-DCAE-4953-823E-147874B5A5B5}"/>
    <dgm:cxn modelId="{2FF762C6-1E11-4E0F-8247-24970CA31866}" type="presOf" srcId="{40B81EC2-2280-4629-81BE-F8F2CA6BAC26}" destId="{BA3A3008-C4AC-4B2D-8708-E9FC0803DD65}" srcOrd="0" destOrd="0" presId="urn:microsoft.com/office/officeart/2008/layout/VerticalCurvedList"/>
    <dgm:cxn modelId="{BA7A94DC-D079-4211-AAD2-093D87947AE2}" type="presOf" srcId="{AB11F26A-1F33-4F2C-B795-73D9927BC378}" destId="{F61AB372-8CE5-461B-ACCA-651470141EB8}" srcOrd="0" destOrd="0" presId="urn:microsoft.com/office/officeart/2008/layout/VerticalCurvedList"/>
    <dgm:cxn modelId="{120991F2-B2A4-4939-89A7-8C1ACBC52F51}" type="presOf" srcId="{0E1F729C-D1BB-4F0E-8230-CBD9505360A3}" destId="{E19E3CDC-C462-4D54-9CE2-63FE7A166762}" srcOrd="0" destOrd="0" presId="urn:microsoft.com/office/officeart/2008/layout/VerticalCurvedList"/>
    <dgm:cxn modelId="{721094EC-D122-4ECF-83FA-483F2FD9854C}" type="presParOf" srcId="{BA3A3008-C4AC-4B2D-8708-E9FC0803DD65}" destId="{E4744E1A-7051-4DCB-B8AE-31C3FAF8AD9D}" srcOrd="0" destOrd="0" presId="urn:microsoft.com/office/officeart/2008/layout/VerticalCurvedList"/>
    <dgm:cxn modelId="{E2F7D9AC-4439-4F25-92C7-EF636399A19B}" type="presParOf" srcId="{E4744E1A-7051-4DCB-B8AE-31C3FAF8AD9D}" destId="{D2D00E26-C26F-4BBD-ABA6-1BCD6BA08801}" srcOrd="0" destOrd="0" presId="urn:microsoft.com/office/officeart/2008/layout/VerticalCurvedList"/>
    <dgm:cxn modelId="{46A5584D-0C20-410E-943A-87688B04DD26}" type="presParOf" srcId="{D2D00E26-C26F-4BBD-ABA6-1BCD6BA08801}" destId="{CFA79F1F-AFCB-4FF5-90AD-F1957A6C0EBF}" srcOrd="0" destOrd="0" presId="urn:microsoft.com/office/officeart/2008/layout/VerticalCurvedList"/>
    <dgm:cxn modelId="{B353380B-5776-40B0-ADEF-6BC7F3FAA081}" type="presParOf" srcId="{D2D00E26-C26F-4BBD-ABA6-1BCD6BA08801}" destId="{062ECA13-0517-4C64-9A38-46D4E3362BA3}" srcOrd="1" destOrd="0" presId="urn:microsoft.com/office/officeart/2008/layout/VerticalCurvedList"/>
    <dgm:cxn modelId="{695205BB-F792-40F6-891B-3E673BFEB674}" type="presParOf" srcId="{D2D00E26-C26F-4BBD-ABA6-1BCD6BA08801}" destId="{73F42F58-2FFD-4B9A-8227-C36BBCC84472}" srcOrd="2" destOrd="0" presId="urn:microsoft.com/office/officeart/2008/layout/VerticalCurvedList"/>
    <dgm:cxn modelId="{82C76AFA-0759-4111-9390-F0149917EB75}" type="presParOf" srcId="{D2D00E26-C26F-4BBD-ABA6-1BCD6BA08801}" destId="{4D3D45EE-AFAA-44AF-A64F-8169B23D4EAB}" srcOrd="3" destOrd="0" presId="urn:microsoft.com/office/officeart/2008/layout/VerticalCurvedList"/>
    <dgm:cxn modelId="{C423322D-743F-4C13-9A0A-ADD4A55B4988}" type="presParOf" srcId="{E4744E1A-7051-4DCB-B8AE-31C3FAF8AD9D}" destId="{F61AB372-8CE5-461B-ACCA-651470141EB8}" srcOrd="1" destOrd="0" presId="urn:microsoft.com/office/officeart/2008/layout/VerticalCurvedList"/>
    <dgm:cxn modelId="{BCCE53CB-BDC6-453D-9899-60E2749FFB88}" type="presParOf" srcId="{E4744E1A-7051-4DCB-B8AE-31C3FAF8AD9D}" destId="{ABE5D039-C3B0-4982-BD8B-E8FCFD7D9353}" srcOrd="2" destOrd="0" presId="urn:microsoft.com/office/officeart/2008/layout/VerticalCurvedList"/>
    <dgm:cxn modelId="{9B01E0E0-E8E3-4202-9EC2-A48F40D6F8AA}" type="presParOf" srcId="{ABE5D039-C3B0-4982-BD8B-E8FCFD7D9353}" destId="{84F8A07B-1BE7-45EC-845A-AE80B87D88B4}" srcOrd="0" destOrd="0" presId="urn:microsoft.com/office/officeart/2008/layout/VerticalCurvedList"/>
    <dgm:cxn modelId="{1D06A06A-6437-42E6-A224-7FE8FDD56BC4}" type="presParOf" srcId="{E4744E1A-7051-4DCB-B8AE-31C3FAF8AD9D}" destId="{53AA3332-85BB-4BC4-AD1E-A0244A6673DE}" srcOrd="3" destOrd="0" presId="urn:microsoft.com/office/officeart/2008/layout/VerticalCurvedList"/>
    <dgm:cxn modelId="{3DEE623E-29CD-43F8-83EF-E7ECD359E6C8}" type="presParOf" srcId="{E4744E1A-7051-4DCB-B8AE-31C3FAF8AD9D}" destId="{FD1D5A86-6214-4091-B0B9-160B87BC5194}" srcOrd="4" destOrd="0" presId="urn:microsoft.com/office/officeart/2008/layout/VerticalCurvedList"/>
    <dgm:cxn modelId="{83CF18E5-DF48-4CE4-9B17-BD448F197F9A}" type="presParOf" srcId="{FD1D5A86-6214-4091-B0B9-160B87BC5194}" destId="{BA076CE3-4630-452E-8EF0-DC39CE0309B3}" srcOrd="0" destOrd="0" presId="urn:microsoft.com/office/officeart/2008/layout/VerticalCurvedList"/>
    <dgm:cxn modelId="{09D8C9D7-DB0F-4623-83BF-EF3C9712731A}" type="presParOf" srcId="{E4744E1A-7051-4DCB-B8AE-31C3FAF8AD9D}" destId="{E19E3CDC-C462-4D54-9CE2-63FE7A166762}" srcOrd="5" destOrd="0" presId="urn:microsoft.com/office/officeart/2008/layout/VerticalCurvedList"/>
    <dgm:cxn modelId="{FB18029B-4F32-4E47-B146-AAC991A974FD}" type="presParOf" srcId="{E4744E1A-7051-4DCB-B8AE-31C3FAF8AD9D}" destId="{A16CAD83-2623-4DFA-8458-4E0F0E2275C6}" srcOrd="6" destOrd="0" presId="urn:microsoft.com/office/officeart/2008/layout/VerticalCurvedList"/>
    <dgm:cxn modelId="{480861D2-3DF1-4260-9184-7E016C52C135}" type="presParOf" srcId="{A16CAD83-2623-4DFA-8458-4E0F0E2275C6}" destId="{BD5A77B2-EE04-4E45-B3FB-5E43530D0C18}" srcOrd="0" destOrd="0" presId="urn:microsoft.com/office/officeart/2008/layout/VerticalCurvedList"/>
    <dgm:cxn modelId="{630D140F-2BD2-407A-98ED-5EEDEB1D1752}" type="presParOf" srcId="{E4744E1A-7051-4DCB-B8AE-31C3FAF8AD9D}" destId="{F3634C1A-2F83-4BC8-AC39-1402B447B387}" srcOrd="7" destOrd="0" presId="urn:microsoft.com/office/officeart/2008/layout/VerticalCurvedList"/>
    <dgm:cxn modelId="{E8F7871E-8F3F-4384-85DF-3271E0205CB4}" type="presParOf" srcId="{E4744E1A-7051-4DCB-B8AE-31C3FAF8AD9D}" destId="{59291392-77F0-46EB-8D8E-CBD4CD2C9A05}" srcOrd="8" destOrd="0" presId="urn:microsoft.com/office/officeart/2008/layout/VerticalCurvedList"/>
    <dgm:cxn modelId="{84472F30-7B50-4F16-92F2-B5C0D43B69C9}" type="presParOf" srcId="{59291392-77F0-46EB-8D8E-CBD4CD2C9A05}" destId="{CB2C21DB-2A5C-4F55-AB71-9BC762BC5A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6A4B22-650E-4087-A3BE-F63FD0EBF275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2A53BA-396C-417A-A933-00E66D22ED81}">
      <dgm:prSet phldrT="[Text]" custT="1"/>
      <dgm:spPr>
        <a:solidFill>
          <a:schemeClr val="accent3"/>
        </a:solidFill>
      </dgm:spPr>
      <dgm:t>
        <a:bodyPr/>
        <a:lstStyle/>
        <a:p>
          <a:pPr algn="l"/>
          <a:r>
            <a:rPr lang="en-US" sz="2000" b="1" u="none" dirty="0"/>
            <a:t>Getting Insights</a:t>
          </a:r>
        </a:p>
      </dgm:t>
    </dgm:pt>
    <dgm:pt modelId="{C346428B-D8B5-4E74-93BE-53ED943604E4}" type="parTrans" cxnId="{FC695B82-EB29-4B8D-921D-D2794174CFCF}">
      <dgm:prSet/>
      <dgm:spPr/>
      <dgm:t>
        <a:bodyPr/>
        <a:lstStyle/>
        <a:p>
          <a:endParaRPr lang="en-US"/>
        </a:p>
      </dgm:t>
    </dgm:pt>
    <dgm:pt modelId="{1F28E474-A84A-456D-B4C1-77A90DA3999B}" type="sibTrans" cxnId="{FC695B82-EB29-4B8D-921D-D2794174CFCF}">
      <dgm:prSet/>
      <dgm:spPr/>
      <dgm:t>
        <a:bodyPr/>
        <a:lstStyle/>
        <a:p>
          <a:endParaRPr lang="en-US"/>
        </a:p>
      </dgm:t>
    </dgm:pt>
    <dgm:pt modelId="{566AF792-001D-470F-8CD1-E4F786B3E3B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C180C20D-5244-44B0-A8BE-0CB023F09958}" type="parTrans" cxnId="{87E1893C-B804-4E05-82C2-249AB1C93322}">
      <dgm:prSet/>
      <dgm:spPr/>
      <dgm:t>
        <a:bodyPr/>
        <a:lstStyle/>
        <a:p>
          <a:endParaRPr lang="en-US"/>
        </a:p>
      </dgm:t>
    </dgm:pt>
    <dgm:pt modelId="{D48C9A6B-37EF-4221-B235-74EEF6F92493}" type="sibTrans" cxnId="{87E1893C-B804-4E05-82C2-249AB1C93322}">
      <dgm:prSet/>
      <dgm:spPr/>
      <dgm:t>
        <a:bodyPr/>
        <a:lstStyle/>
        <a:p>
          <a:endParaRPr lang="en-US"/>
        </a:p>
      </dgm:t>
    </dgm:pt>
    <dgm:pt modelId="{AE2BC6BF-FF90-4384-AA7C-4D20A885E8F4}">
      <dgm:prSet phldrT="[Text]" custT="1"/>
      <dgm:spPr/>
      <dgm:t>
        <a:bodyPr/>
        <a:lstStyle/>
        <a:p>
          <a:r>
            <a:rPr lang="en-US" sz="2000" dirty="0"/>
            <a:t>Know which apps are used in your organization and by whom</a:t>
          </a:r>
        </a:p>
      </dgm:t>
    </dgm:pt>
    <dgm:pt modelId="{9840BD23-093A-4C7D-8CC7-618C0610CC2B}" type="parTrans" cxnId="{E2054D15-1F15-4545-A1DB-28E092A4AD0F}">
      <dgm:prSet/>
      <dgm:spPr/>
      <dgm:t>
        <a:bodyPr/>
        <a:lstStyle/>
        <a:p>
          <a:endParaRPr lang="en-US"/>
        </a:p>
      </dgm:t>
    </dgm:pt>
    <dgm:pt modelId="{F8FA8443-C5F7-421C-B621-DF59718579F8}" type="sibTrans" cxnId="{E2054D15-1F15-4545-A1DB-28E092A4AD0F}">
      <dgm:prSet/>
      <dgm:spPr/>
      <dgm:t>
        <a:bodyPr/>
        <a:lstStyle/>
        <a:p>
          <a:endParaRPr lang="en-US"/>
        </a:p>
      </dgm:t>
    </dgm:pt>
    <dgm:pt modelId="{B4302EF9-3644-44CD-BFBB-8A42579CB90D}">
      <dgm:prSet phldrT="[Text]" custT="1"/>
      <dgm:spPr>
        <a:solidFill>
          <a:schemeClr val="accent3"/>
        </a:solidFill>
      </dgm:spPr>
      <dgm:t>
        <a:bodyPr/>
        <a:lstStyle/>
        <a:p>
          <a:pPr algn="l"/>
          <a:r>
            <a:rPr lang="en-US" sz="2000" b="1" dirty="0"/>
            <a:t>Helps to make decisions</a:t>
          </a:r>
          <a:endParaRPr lang="en-US" sz="2000" dirty="0"/>
        </a:p>
      </dgm:t>
    </dgm:pt>
    <dgm:pt modelId="{B2FE4C3D-A005-410C-9565-CE88EE8BE648}" type="parTrans" cxnId="{CCECDE07-D405-462E-BDBE-315E1C356101}">
      <dgm:prSet/>
      <dgm:spPr/>
      <dgm:t>
        <a:bodyPr/>
        <a:lstStyle/>
        <a:p>
          <a:endParaRPr lang="en-US"/>
        </a:p>
      </dgm:t>
    </dgm:pt>
    <dgm:pt modelId="{F9E7C064-9BC6-4733-A513-C7B4B0712BC6}" type="sibTrans" cxnId="{CCECDE07-D405-462E-BDBE-315E1C356101}">
      <dgm:prSet/>
      <dgm:spPr/>
      <dgm:t>
        <a:bodyPr/>
        <a:lstStyle/>
        <a:p>
          <a:endParaRPr lang="en-US"/>
        </a:p>
      </dgm:t>
    </dgm:pt>
    <dgm:pt modelId="{70955C9E-5AA6-4CE8-9FA6-E1D64234507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779CA42-C5EA-4C53-B241-B9E46AE3D6EB}" type="parTrans" cxnId="{3956DD9E-45D1-43B8-A4B9-F106D9E6133E}">
      <dgm:prSet/>
      <dgm:spPr/>
      <dgm:t>
        <a:bodyPr/>
        <a:lstStyle/>
        <a:p>
          <a:endParaRPr lang="en-US"/>
        </a:p>
      </dgm:t>
    </dgm:pt>
    <dgm:pt modelId="{460F6F4B-908C-4DA5-B428-279AA02DF0A3}" type="sibTrans" cxnId="{3956DD9E-45D1-43B8-A4B9-F106D9E6133E}">
      <dgm:prSet/>
      <dgm:spPr/>
      <dgm:t>
        <a:bodyPr/>
        <a:lstStyle/>
        <a:p>
          <a:endParaRPr lang="en-US"/>
        </a:p>
      </dgm:t>
    </dgm:pt>
    <dgm:pt modelId="{6D19471A-CA50-4B67-85F8-E1D4DC307D15}">
      <dgm:prSet phldrT="[Text]" custT="1"/>
      <dgm:spPr/>
      <dgm:t>
        <a:bodyPr/>
        <a:lstStyle/>
        <a:p>
          <a:r>
            <a:rPr lang="en-US" sz="2000" dirty="0"/>
            <a:t>Are these apps allowed?</a:t>
          </a:r>
        </a:p>
      </dgm:t>
    </dgm:pt>
    <dgm:pt modelId="{098AD273-165A-40D4-AA5E-277BEA69E10F}" type="parTrans" cxnId="{80F287FF-5485-49E3-8DAA-E042CED66A46}">
      <dgm:prSet/>
      <dgm:spPr/>
      <dgm:t>
        <a:bodyPr/>
        <a:lstStyle/>
        <a:p>
          <a:endParaRPr lang="en-US"/>
        </a:p>
      </dgm:t>
    </dgm:pt>
    <dgm:pt modelId="{244AC519-6542-4167-BD31-82875E669415}" type="sibTrans" cxnId="{80F287FF-5485-49E3-8DAA-E042CED66A46}">
      <dgm:prSet/>
      <dgm:spPr/>
      <dgm:t>
        <a:bodyPr/>
        <a:lstStyle/>
        <a:p>
          <a:endParaRPr lang="en-US"/>
        </a:p>
      </dgm:t>
    </dgm:pt>
    <dgm:pt modelId="{FE3F82F9-2D19-4B87-8D8F-BF6ED9529146}">
      <dgm:prSet phldrT="[Text]" custT="1"/>
      <dgm:spPr>
        <a:solidFill>
          <a:schemeClr val="accent3"/>
        </a:solidFill>
      </dgm:spPr>
      <dgm:t>
        <a:bodyPr/>
        <a:lstStyle/>
        <a:p>
          <a:pPr algn="l"/>
          <a:r>
            <a:rPr lang="en-US" sz="2000" b="1" dirty="0"/>
            <a:t>Improving your protection level</a:t>
          </a:r>
          <a:endParaRPr lang="en-US" sz="2000" dirty="0"/>
        </a:p>
      </dgm:t>
    </dgm:pt>
    <dgm:pt modelId="{B0E2B4B8-6814-4937-9533-DDA835F5F639}" type="parTrans" cxnId="{83CDA152-7D9A-472B-9357-005D25F2A0A5}">
      <dgm:prSet/>
      <dgm:spPr/>
      <dgm:t>
        <a:bodyPr/>
        <a:lstStyle/>
        <a:p>
          <a:endParaRPr lang="en-US"/>
        </a:p>
      </dgm:t>
    </dgm:pt>
    <dgm:pt modelId="{EEE4120E-3B4F-46AD-BEEB-D9E5C4AD2DA1}" type="sibTrans" cxnId="{83CDA152-7D9A-472B-9357-005D25F2A0A5}">
      <dgm:prSet/>
      <dgm:spPr/>
      <dgm:t>
        <a:bodyPr/>
        <a:lstStyle/>
        <a:p>
          <a:endParaRPr lang="en-US"/>
        </a:p>
      </dgm:t>
    </dgm:pt>
    <dgm:pt modelId="{200C6705-7544-43F8-9D50-614923F39E3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F1AC45F-F0E3-4CBC-8CF4-C42323295DB0}" type="parTrans" cxnId="{DF6B9750-E947-4FFB-93C9-7895B3C7CDB3}">
      <dgm:prSet/>
      <dgm:spPr/>
      <dgm:t>
        <a:bodyPr/>
        <a:lstStyle/>
        <a:p>
          <a:endParaRPr lang="en-US"/>
        </a:p>
      </dgm:t>
    </dgm:pt>
    <dgm:pt modelId="{A7A166CF-7544-4AAD-BEDF-91C4819B2B0E}" type="sibTrans" cxnId="{DF6B9750-E947-4FFB-93C9-7895B3C7CDB3}">
      <dgm:prSet/>
      <dgm:spPr/>
      <dgm:t>
        <a:bodyPr/>
        <a:lstStyle/>
        <a:p>
          <a:endParaRPr lang="en-US"/>
        </a:p>
      </dgm:t>
    </dgm:pt>
    <dgm:pt modelId="{5CA7405C-636A-4AC9-A437-345C47FDF3DA}">
      <dgm:prSet phldrT="[Text]" custT="1"/>
      <dgm:spPr/>
      <dgm:t>
        <a:bodyPr/>
        <a:lstStyle/>
        <a:p>
          <a:r>
            <a:rPr lang="en-US" sz="2000" dirty="0"/>
            <a:t>Conditional Access is great, but it can be better and even more granular</a:t>
          </a:r>
        </a:p>
      </dgm:t>
    </dgm:pt>
    <dgm:pt modelId="{24159F3F-CEC5-4088-BCCE-47E8F9F23C86}" type="parTrans" cxnId="{20765896-1304-43F3-9A53-524880A1E64E}">
      <dgm:prSet/>
      <dgm:spPr/>
      <dgm:t>
        <a:bodyPr/>
        <a:lstStyle/>
        <a:p>
          <a:endParaRPr lang="en-US"/>
        </a:p>
      </dgm:t>
    </dgm:pt>
    <dgm:pt modelId="{E0E512B9-775E-4039-9A9A-B5B20AC4C2AE}" type="sibTrans" cxnId="{20765896-1304-43F3-9A53-524880A1E64E}">
      <dgm:prSet/>
      <dgm:spPr/>
      <dgm:t>
        <a:bodyPr/>
        <a:lstStyle/>
        <a:p>
          <a:endParaRPr lang="en-US"/>
        </a:p>
      </dgm:t>
    </dgm:pt>
    <dgm:pt modelId="{37619441-2D37-4236-AD2F-98019B95CCA2}">
      <dgm:prSet custT="1"/>
      <dgm:spPr/>
      <dgm:t>
        <a:bodyPr/>
        <a:lstStyle/>
        <a:p>
          <a:r>
            <a:rPr lang="en-US" sz="2000" dirty="0"/>
            <a:t>Use of Dropbox within your organization</a:t>
          </a:r>
        </a:p>
      </dgm:t>
    </dgm:pt>
    <dgm:pt modelId="{330102FF-39BB-4EA7-BF8C-11DD4AE20570}" type="parTrans" cxnId="{7A52186A-1D92-4252-A9F9-3F0EF8085B22}">
      <dgm:prSet/>
      <dgm:spPr/>
      <dgm:t>
        <a:bodyPr/>
        <a:lstStyle/>
        <a:p>
          <a:endParaRPr lang="en-US"/>
        </a:p>
      </dgm:t>
    </dgm:pt>
    <dgm:pt modelId="{C9B2EB9A-C1A4-4B41-B226-3CCD944DBEFF}" type="sibTrans" cxnId="{7A52186A-1D92-4252-A9F9-3F0EF8085B22}">
      <dgm:prSet/>
      <dgm:spPr/>
      <dgm:t>
        <a:bodyPr/>
        <a:lstStyle/>
        <a:p>
          <a:endParaRPr lang="en-US"/>
        </a:p>
      </dgm:t>
    </dgm:pt>
    <dgm:pt modelId="{6FA53764-9F0A-4C96-8CE8-BD0825C3D3FB}">
      <dgm:prSet custT="1"/>
      <dgm:spPr/>
      <dgm:t>
        <a:bodyPr/>
        <a:lstStyle/>
        <a:p>
          <a:r>
            <a:rPr lang="en-US" sz="2000" dirty="0"/>
            <a:t>Use of over privileged applications</a:t>
          </a:r>
        </a:p>
      </dgm:t>
    </dgm:pt>
    <dgm:pt modelId="{1AF239B7-5E5B-474B-81B2-66DAF0E61141}" type="parTrans" cxnId="{2313A080-8BDE-46E2-91B7-B883390DD2C8}">
      <dgm:prSet/>
      <dgm:spPr/>
      <dgm:t>
        <a:bodyPr/>
        <a:lstStyle/>
        <a:p>
          <a:endParaRPr lang="en-US"/>
        </a:p>
      </dgm:t>
    </dgm:pt>
    <dgm:pt modelId="{EEFEEF1F-E360-481B-8027-1CB0A171CDE9}" type="sibTrans" cxnId="{2313A080-8BDE-46E2-91B7-B883390DD2C8}">
      <dgm:prSet/>
      <dgm:spPr/>
      <dgm:t>
        <a:bodyPr/>
        <a:lstStyle/>
        <a:p>
          <a:endParaRPr lang="en-US"/>
        </a:p>
      </dgm:t>
    </dgm:pt>
    <dgm:pt modelId="{7D033289-BBA7-4F5C-8FE2-36C4F477A5F0}">
      <dgm:prSet custT="1"/>
      <dgm:spPr/>
      <dgm:t>
        <a:bodyPr/>
        <a:lstStyle/>
        <a:p>
          <a:r>
            <a:rPr lang="en-US" sz="2000" dirty="0"/>
            <a:t>Are these apps complaint?</a:t>
          </a:r>
        </a:p>
      </dgm:t>
    </dgm:pt>
    <dgm:pt modelId="{66B8B21E-28A9-4111-85F4-6A6A7A094A3D}" type="parTrans" cxnId="{CFDB8802-A100-4D2D-918E-B32D3EF5057C}">
      <dgm:prSet/>
      <dgm:spPr/>
      <dgm:t>
        <a:bodyPr/>
        <a:lstStyle/>
        <a:p>
          <a:endParaRPr lang="en-US"/>
        </a:p>
      </dgm:t>
    </dgm:pt>
    <dgm:pt modelId="{5AE86A22-34B5-4E2E-89CD-0244B8E8077D}" type="sibTrans" cxnId="{CFDB8802-A100-4D2D-918E-B32D3EF5057C}">
      <dgm:prSet/>
      <dgm:spPr/>
      <dgm:t>
        <a:bodyPr/>
        <a:lstStyle/>
        <a:p>
          <a:endParaRPr lang="en-US"/>
        </a:p>
      </dgm:t>
    </dgm:pt>
    <dgm:pt modelId="{4161BD04-123A-4413-8A9D-D677DF150CD5}">
      <dgm:prSet custT="1"/>
      <dgm:spPr/>
      <dgm:t>
        <a:bodyPr/>
        <a:lstStyle/>
        <a:p>
          <a:r>
            <a:rPr lang="en-US" sz="2000" dirty="0"/>
            <a:t>Setup Single Sign-on for protection and new functionality</a:t>
          </a:r>
        </a:p>
      </dgm:t>
    </dgm:pt>
    <dgm:pt modelId="{7DBEFF68-BA06-4D31-9713-39786A07FC9F}" type="parTrans" cxnId="{CF2B8C0C-9916-4111-8033-44E820CB0FD1}">
      <dgm:prSet/>
      <dgm:spPr/>
      <dgm:t>
        <a:bodyPr/>
        <a:lstStyle/>
        <a:p>
          <a:endParaRPr lang="en-US"/>
        </a:p>
      </dgm:t>
    </dgm:pt>
    <dgm:pt modelId="{2CAA538C-EEE1-4B9E-9AFE-9BBD83F608EE}" type="sibTrans" cxnId="{CF2B8C0C-9916-4111-8033-44E820CB0FD1}">
      <dgm:prSet/>
      <dgm:spPr/>
      <dgm:t>
        <a:bodyPr/>
        <a:lstStyle/>
        <a:p>
          <a:endParaRPr lang="en-US"/>
        </a:p>
      </dgm:t>
    </dgm:pt>
    <dgm:pt modelId="{0052BF69-F07A-4C7D-A60F-C061D6191DF4}">
      <dgm:prSet custT="1"/>
      <dgm:spPr/>
      <dgm:t>
        <a:bodyPr/>
        <a:lstStyle/>
        <a:p>
          <a:r>
            <a:rPr lang="en-US" sz="2000" dirty="0"/>
            <a:t>Restrict cut/copy &amp; paste from browser sessions</a:t>
          </a:r>
        </a:p>
      </dgm:t>
    </dgm:pt>
    <dgm:pt modelId="{CB90027D-FE38-4A23-96B7-8C87D2306C9B}" type="parTrans" cxnId="{EA8162F9-A3AB-4959-A16F-08657C776286}">
      <dgm:prSet/>
      <dgm:spPr/>
      <dgm:t>
        <a:bodyPr/>
        <a:lstStyle/>
        <a:p>
          <a:endParaRPr lang="en-US"/>
        </a:p>
      </dgm:t>
    </dgm:pt>
    <dgm:pt modelId="{D3C5277C-A026-49E9-9EE8-FB2A53F9C6A4}" type="sibTrans" cxnId="{EA8162F9-A3AB-4959-A16F-08657C776286}">
      <dgm:prSet/>
      <dgm:spPr/>
      <dgm:t>
        <a:bodyPr/>
        <a:lstStyle/>
        <a:p>
          <a:endParaRPr lang="en-US"/>
        </a:p>
      </dgm:t>
    </dgm:pt>
    <dgm:pt modelId="{E6A2797F-D151-4695-8241-BCB1599B1A71}">
      <dgm:prSet custT="1"/>
      <dgm:spPr>
        <a:solidFill>
          <a:schemeClr val="accent3"/>
        </a:solidFill>
      </dgm:spPr>
      <dgm:t>
        <a:bodyPr/>
        <a:lstStyle/>
        <a:p>
          <a:pPr algn="l"/>
          <a:r>
            <a:rPr lang="en-US" sz="2000" b="1" dirty="0"/>
            <a:t>Getting alerts</a:t>
          </a:r>
          <a:endParaRPr lang="en-US" sz="2000" dirty="0"/>
        </a:p>
      </dgm:t>
    </dgm:pt>
    <dgm:pt modelId="{EBA6FCC0-ACED-4349-BA82-B3358DA182B5}" type="parTrans" cxnId="{2F838389-40E9-476E-B500-BA14BC96C99B}">
      <dgm:prSet/>
      <dgm:spPr/>
      <dgm:t>
        <a:bodyPr/>
        <a:lstStyle/>
        <a:p>
          <a:endParaRPr lang="en-US"/>
        </a:p>
      </dgm:t>
    </dgm:pt>
    <dgm:pt modelId="{FD48B727-CCED-4FA5-A849-2954B9F3E669}" type="sibTrans" cxnId="{2F838389-40E9-476E-B500-BA14BC96C99B}">
      <dgm:prSet/>
      <dgm:spPr/>
      <dgm:t>
        <a:bodyPr/>
        <a:lstStyle/>
        <a:p>
          <a:endParaRPr lang="en-US"/>
        </a:p>
      </dgm:t>
    </dgm:pt>
    <dgm:pt modelId="{A30B456E-57AD-4BDC-A073-6145E171E660}">
      <dgm:prSet/>
      <dgm:spPr/>
      <dgm:t>
        <a:bodyPr/>
        <a:lstStyle/>
        <a:p>
          <a:r>
            <a:rPr lang="en-US" dirty="0"/>
            <a:t> </a:t>
          </a:r>
        </a:p>
      </dgm:t>
    </dgm:pt>
    <dgm:pt modelId="{BF1A53FA-CF38-45AE-A029-5E4D5B2A1F45}" type="parTrans" cxnId="{FFD517A5-B0B3-4894-B938-B766E0D9B2C9}">
      <dgm:prSet/>
      <dgm:spPr/>
      <dgm:t>
        <a:bodyPr/>
        <a:lstStyle/>
        <a:p>
          <a:endParaRPr lang="en-US"/>
        </a:p>
      </dgm:t>
    </dgm:pt>
    <dgm:pt modelId="{A6452AF2-414D-4FDE-8731-0CF6A1E632AB}" type="sibTrans" cxnId="{FFD517A5-B0B3-4894-B938-B766E0D9B2C9}">
      <dgm:prSet/>
      <dgm:spPr/>
      <dgm:t>
        <a:bodyPr/>
        <a:lstStyle/>
        <a:p>
          <a:endParaRPr lang="en-US"/>
        </a:p>
      </dgm:t>
    </dgm:pt>
    <dgm:pt modelId="{FDC6D271-6A23-48F7-B019-CE0BAE8C9C5D}">
      <dgm:prSet custT="1"/>
      <dgm:spPr/>
      <dgm:t>
        <a:bodyPr/>
        <a:lstStyle/>
        <a:p>
          <a:r>
            <a:rPr lang="en-US" sz="2000" dirty="0"/>
            <a:t>Mass downloads or worse mass deletes</a:t>
          </a:r>
        </a:p>
      </dgm:t>
    </dgm:pt>
    <dgm:pt modelId="{3AB685AE-9CE4-4A24-8381-E4243CF797DD}" type="parTrans" cxnId="{AD677051-4B8C-4F76-B6C3-CA3213EAB797}">
      <dgm:prSet/>
      <dgm:spPr/>
      <dgm:t>
        <a:bodyPr/>
        <a:lstStyle/>
        <a:p>
          <a:endParaRPr lang="en-US"/>
        </a:p>
      </dgm:t>
    </dgm:pt>
    <dgm:pt modelId="{5453E5DF-6D16-4305-A855-157C6B90F184}" type="sibTrans" cxnId="{AD677051-4B8C-4F76-B6C3-CA3213EAB797}">
      <dgm:prSet/>
      <dgm:spPr/>
      <dgm:t>
        <a:bodyPr/>
        <a:lstStyle/>
        <a:p>
          <a:endParaRPr lang="en-US"/>
        </a:p>
      </dgm:t>
    </dgm:pt>
    <dgm:pt modelId="{93773F09-4606-465A-AE88-0F02E9FA4C05}">
      <dgm:prSet custT="1"/>
      <dgm:spPr/>
      <dgm:t>
        <a:bodyPr/>
        <a:lstStyle/>
        <a:p>
          <a:r>
            <a:rPr lang="en-US" sz="2000" dirty="0"/>
            <a:t>Stale externally shared files</a:t>
          </a:r>
        </a:p>
      </dgm:t>
    </dgm:pt>
    <dgm:pt modelId="{009E3067-0CA4-4633-916D-BF53CE4EA310}" type="parTrans" cxnId="{D97706C1-1CB7-4584-B0FA-C0F392C1214D}">
      <dgm:prSet/>
      <dgm:spPr/>
      <dgm:t>
        <a:bodyPr/>
        <a:lstStyle/>
        <a:p>
          <a:endParaRPr lang="en-US"/>
        </a:p>
      </dgm:t>
    </dgm:pt>
    <dgm:pt modelId="{65C1FDC1-01A2-4D9C-B642-085F70A5E47F}" type="sibTrans" cxnId="{D97706C1-1CB7-4584-B0FA-C0F392C1214D}">
      <dgm:prSet/>
      <dgm:spPr/>
      <dgm:t>
        <a:bodyPr/>
        <a:lstStyle/>
        <a:p>
          <a:endParaRPr lang="en-US"/>
        </a:p>
      </dgm:t>
    </dgm:pt>
    <dgm:pt modelId="{41E02A8B-0AF9-444B-A714-5863B3292B31}">
      <dgm:prSet custT="1"/>
      <dgm:spPr/>
      <dgm:t>
        <a:bodyPr/>
        <a:lstStyle/>
        <a:p>
          <a:r>
            <a:rPr lang="en-US" sz="2000" dirty="0"/>
            <a:t>And much more!</a:t>
          </a:r>
        </a:p>
      </dgm:t>
    </dgm:pt>
    <dgm:pt modelId="{D3EDF19A-799E-47E3-BF8E-E8F10D7EC832}" type="parTrans" cxnId="{9D260B3E-CAB4-4631-8A67-C139723A7B94}">
      <dgm:prSet/>
      <dgm:spPr/>
      <dgm:t>
        <a:bodyPr/>
        <a:lstStyle/>
        <a:p>
          <a:endParaRPr lang="en-US"/>
        </a:p>
      </dgm:t>
    </dgm:pt>
    <dgm:pt modelId="{A7A88DD1-5C10-47D6-A139-35D45BD5C1AA}" type="sibTrans" cxnId="{9D260B3E-CAB4-4631-8A67-C139723A7B94}">
      <dgm:prSet/>
      <dgm:spPr/>
      <dgm:t>
        <a:bodyPr/>
        <a:lstStyle/>
        <a:p>
          <a:endParaRPr lang="en-US"/>
        </a:p>
      </dgm:t>
    </dgm:pt>
    <dgm:pt modelId="{2971C3FC-9318-499D-9440-7B5FA9D98523}" type="pres">
      <dgm:prSet presAssocID="{F96A4B22-650E-4087-A3BE-F63FD0EBF27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21A7963-7542-478C-832C-DAC9E7EBB38B}" type="pres">
      <dgm:prSet presAssocID="{932A53BA-396C-417A-A933-00E66D22ED81}" presName="composite" presStyleCnt="0"/>
      <dgm:spPr/>
    </dgm:pt>
    <dgm:pt modelId="{20B54571-5D70-4041-B540-36FA279ACCB2}" type="pres">
      <dgm:prSet presAssocID="{932A53BA-396C-417A-A933-00E66D22ED81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2A6928D1-A4C2-43A5-8949-24E3E62CC59C}" type="pres">
      <dgm:prSet presAssocID="{932A53BA-396C-417A-A933-00E66D22ED81}" presName="Parent" presStyleLbl="alignNode1" presStyleIdx="0" presStyleCnt="4" custScaleX="110988" custLinFactNeighborX="6146" custLinFactNeighborY="-216">
        <dgm:presLayoutVars>
          <dgm:chMax val="3"/>
          <dgm:chPref val="3"/>
          <dgm:bulletEnabled val="1"/>
        </dgm:presLayoutVars>
      </dgm:prSet>
      <dgm:spPr/>
    </dgm:pt>
    <dgm:pt modelId="{182D2CFF-826C-491E-847E-4981F2EDC30B}" type="pres">
      <dgm:prSet presAssocID="{932A53BA-396C-417A-A933-00E66D22ED81}" presName="Accent" presStyleLbl="parChTrans1D1" presStyleIdx="0" presStyleCnt="4"/>
      <dgm:spPr/>
    </dgm:pt>
    <dgm:pt modelId="{2F54236F-261A-42CE-8EAC-2F11CD6EA8AE}" type="pres">
      <dgm:prSet presAssocID="{932A53BA-396C-417A-A933-00E66D22ED81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51CC148C-1262-4331-B05C-E7AC7622FB49}" type="pres">
      <dgm:prSet presAssocID="{1F28E474-A84A-456D-B4C1-77A90DA3999B}" presName="sibTrans" presStyleCnt="0"/>
      <dgm:spPr/>
    </dgm:pt>
    <dgm:pt modelId="{6BE97B83-C4EE-4BC8-8EA8-6B3C360F28E4}" type="pres">
      <dgm:prSet presAssocID="{B4302EF9-3644-44CD-BFBB-8A42579CB90D}" presName="composite" presStyleCnt="0"/>
      <dgm:spPr/>
    </dgm:pt>
    <dgm:pt modelId="{7E6645AF-0B3D-4A12-A898-DB9C8CCB3DF4}" type="pres">
      <dgm:prSet presAssocID="{B4302EF9-3644-44CD-BFBB-8A42579CB90D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79EDAC8F-3F67-48EE-B9A7-53A0E0512665}" type="pres">
      <dgm:prSet presAssocID="{B4302EF9-3644-44CD-BFBB-8A42579CB90D}" presName="Parent" presStyleLbl="alignNode1" presStyleIdx="1" presStyleCnt="4" custScaleX="133670" custLinFactNeighborX="11414" custLinFactNeighborY="639">
        <dgm:presLayoutVars>
          <dgm:chMax val="3"/>
          <dgm:chPref val="3"/>
          <dgm:bulletEnabled val="1"/>
        </dgm:presLayoutVars>
      </dgm:prSet>
      <dgm:spPr/>
    </dgm:pt>
    <dgm:pt modelId="{189361AC-6A5B-40DA-A7AC-40FD7623E0EE}" type="pres">
      <dgm:prSet presAssocID="{B4302EF9-3644-44CD-BFBB-8A42579CB90D}" presName="Accent" presStyleLbl="parChTrans1D1" presStyleIdx="1" presStyleCnt="4"/>
      <dgm:spPr/>
    </dgm:pt>
    <dgm:pt modelId="{5739CD2C-5D87-46AB-8716-2296CB2A92EC}" type="pres">
      <dgm:prSet presAssocID="{B4302EF9-3644-44CD-BFBB-8A42579CB90D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274CDCEA-5885-4B07-8357-C7FF1FF2FF93}" type="pres">
      <dgm:prSet presAssocID="{F9E7C064-9BC6-4733-A513-C7B4B0712BC6}" presName="sibTrans" presStyleCnt="0"/>
      <dgm:spPr/>
    </dgm:pt>
    <dgm:pt modelId="{D7759637-6302-4195-95F1-D17428CA39E3}" type="pres">
      <dgm:prSet presAssocID="{FE3F82F9-2D19-4B87-8D8F-BF6ED9529146}" presName="composite" presStyleCnt="0"/>
      <dgm:spPr/>
    </dgm:pt>
    <dgm:pt modelId="{84C350C5-6FFE-4E2B-9FEA-9A2C5ABA9CAF}" type="pres">
      <dgm:prSet presAssocID="{FE3F82F9-2D19-4B87-8D8F-BF6ED9529146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5FB4D481-A725-4773-A025-E1B6F9B8AA6C}" type="pres">
      <dgm:prSet presAssocID="{FE3F82F9-2D19-4B87-8D8F-BF6ED9529146}" presName="Parent" presStyleLbl="alignNode1" presStyleIdx="2" presStyleCnt="4" custScaleX="182423" custLinFactNeighborX="23674" custLinFactNeighborY="-140">
        <dgm:presLayoutVars>
          <dgm:chMax val="3"/>
          <dgm:chPref val="3"/>
          <dgm:bulletEnabled val="1"/>
        </dgm:presLayoutVars>
      </dgm:prSet>
      <dgm:spPr/>
    </dgm:pt>
    <dgm:pt modelId="{CE755C4E-D744-4ACD-87F2-A516ADF4985F}" type="pres">
      <dgm:prSet presAssocID="{FE3F82F9-2D19-4B87-8D8F-BF6ED9529146}" presName="Accent" presStyleLbl="parChTrans1D1" presStyleIdx="2" presStyleCnt="4"/>
      <dgm:spPr/>
    </dgm:pt>
    <dgm:pt modelId="{47835636-0F17-4943-A775-378B8C6C99BD}" type="pres">
      <dgm:prSet presAssocID="{FE3F82F9-2D19-4B87-8D8F-BF6ED9529146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110B1D25-9A3F-482D-BA32-A9A9C71895A7}" type="pres">
      <dgm:prSet presAssocID="{EEE4120E-3B4F-46AD-BEEB-D9E5C4AD2DA1}" presName="sibTrans" presStyleCnt="0"/>
      <dgm:spPr/>
    </dgm:pt>
    <dgm:pt modelId="{041C8297-4A07-4C6D-B584-C8A7F749AD4B}" type="pres">
      <dgm:prSet presAssocID="{E6A2797F-D151-4695-8241-BCB1599B1A71}" presName="composite" presStyleCnt="0"/>
      <dgm:spPr/>
    </dgm:pt>
    <dgm:pt modelId="{69545ED4-8E3C-4873-9EDD-AA6C25FE9998}" type="pres">
      <dgm:prSet presAssocID="{E6A2797F-D151-4695-8241-BCB1599B1A71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9A46329C-C7EC-4AAB-B956-A79445E091D4}" type="pres">
      <dgm:prSet presAssocID="{E6A2797F-D151-4695-8241-BCB1599B1A71}" presName="Parent" presStyleLbl="alignNode1" presStyleIdx="3" presStyleCnt="4" custScaleX="94164" custLinFactNeighborX="-1756" custLinFactNeighborY="140">
        <dgm:presLayoutVars>
          <dgm:chMax val="3"/>
          <dgm:chPref val="3"/>
          <dgm:bulletEnabled val="1"/>
        </dgm:presLayoutVars>
      </dgm:prSet>
      <dgm:spPr/>
    </dgm:pt>
    <dgm:pt modelId="{B2BE6D3F-D08F-4559-A67D-7BC9940FB665}" type="pres">
      <dgm:prSet presAssocID="{E6A2797F-D151-4695-8241-BCB1599B1A71}" presName="Accent" presStyleLbl="parChTrans1D1" presStyleIdx="3" presStyleCnt="4"/>
      <dgm:spPr/>
    </dgm:pt>
    <dgm:pt modelId="{4E91F239-6FAB-486E-9A8D-3949E92717A9}" type="pres">
      <dgm:prSet presAssocID="{E6A2797F-D151-4695-8241-BCB1599B1A71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FDB8802-A100-4D2D-918E-B32D3EF5057C}" srcId="{B4302EF9-3644-44CD-BFBB-8A42579CB90D}" destId="{7D033289-BBA7-4F5C-8FE2-36C4F477A5F0}" srcOrd="2" destOrd="0" parTransId="{66B8B21E-28A9-4111-85F4-6A6A7A094A3D}" sibTransId="{5AE86A22-34B5-4E2E-89CD-0244B8E8077D}"/>
    <dgm:cxn modelId="{CCECDE07-D405-462E-BDBE-315E1C356101}" srcId="{F96A4B22-650E-4087-A3BE-F63FD0EBF275}" destId="{B4302EF9-3644-44CD-BFBB-8A42579CB90D}" srcOrd="1" destOrd="0" parTransId="{B2FE4C3D-A005-410C-9565-CE88EE8BE648}" sibTransId="{F9E7C064-9BC6-4733-A513-C7B4B0712BC6}"/>
    <dgm:cxn modelId="{A1318208-8E8E-40EF-B640-5EBDADD5DAFE}" type="presOf" srcId="{41E02A8B-0AF9-444B-A714-5863B3292B31}" destId="{4E91F239-6FAB-486E-9A8D-3949E92717A9}" srcOrd="0" destOrd="2" presId="urn:microsoft.com/office/officeart/2011/layout/TabList"/>
    <dgm:cxn modelId="{DA3E560A-B1C7-417B-B673-B74489E30DBC}" type="presOf" srcId="{FDC6D271-6A23-48F7-B019-CE0BAE8C9C5D}" destId="{4E91F239-6FAB-486E-9A8D-3949E92717A9}" srcOrd="0" destOrd="0" presId="urn:microsoft.com/office/officeart/2011/layout/TabList"/>
    <dgm:cxn modelId="{CF2B8C0C-9916-4111-8033-44E820CB0FD1}" srcId="{B4302EF9-3644-44CD-BFBB-8A42579CB90D}" destId="{4161BD04-123A-4413-8A9D-D677DF150CD5}" srcOrd="3" destOrd="0" parTransId="{7DBEFF68-BA06-4D31-9713-39786A07FC9F}" sibTransId="{2CAA538C-EEE1-4B9E-9AFE-9BBD83F608EE}"/>
    <dgm:cxn modelId="{E2054D15-1F15-4545-A1DB-28E092A4AD0F}" srcId="{932A53BA-396C-417A-A933-00E66D22ED81}" destId="{AE2BC6BF-FF90-4384-AA7C-4D20A885E8F4}" srcOrd="1" destOrd="0" parTransId="{9840BD23-093A-4C7D-8CC7-618C0610CC2B}" sibTransId="{F8FA8443-C5F7-421C-B621-DF59718579F8}"/>
    <dgm:cxn modelId="{CEE4B525-490C-4747-A73B-C5F193AF5627}" type="presOf" srcId="{7D033289-BBA7-4F5C-8FE2-36C4F477A5F0}" destId="{5739CD2C-5D87-46AB-8716-2296CB2A92EC}" srcOrd="0" destOrd="1" presId="urn:microsoft.com/office/officeart/2011/layout/TabList"/>
    <dgm:cxn modelId="{52EE7837-FC1F-4B89-A2B5-DEA2707F1E5E}" type="presOf" srcId="{FE3F82F9-2D19-4B87-8D8F-BF6ED9529146}" destId="{5FB4D481-A725-4773-A025-E1B6F9B8AA6C}" srcOrd="0" destOrd="0" presId="urn:microsoft.com/office/officeart/2011/layout/TabList"/>
    <dgm:cxn modelId="{564F2038-9B79-41B0-B48A-AC60EA683CD5}" type="presOf" srcId="{93773F09-4606-465A-AE88-0F02E9FA4C05}" destId="{4E91F239-6FAB-486E-9A8D-3949E92717A9}" srcOrd="0" destOrd="1" presId="urn:microsoft.com/office/officeart/2011/layout/TabList"/>
    <dgm:cxn modelId="{87E1893C-B804-4E05-82C2-249AB1C93322}" srcId="{932A53BA-396C-417A-A933-00E66D22ED81}" destId="{566AF792-001D-470F-8CD1-E4F786B3E3B0}" srcOrd="0" destOrd="0" parTransId="{C180C20D-5244-44B0-A8BE-0CB023F09958}" sibTransId="{D48C9A6B-37EF-4221-B235-74EEF6F92493}"/>
    <dgm:cxn modelId="{9D260B3E-CAB4-4631-8A67-C139723A7B94}" srcId="{E6A2797F-D151-4695-8241-BCB1599B1A71}" destId="{41E02A8B-0AF9-444B-A714-5863B3292B31}" srcOrd="3" destOrd="0" parTransId="{D3EDF19A-799E-47E3-BF8E-E8F10D7EC832}" sibTransId="{A7A88DD1-5C10-47D6-A139-35D45BD5C1AA}"/>
    <dgm:cxn modelId="{55D8B35E-CF8D-420B-87A8-BAC0B35ACD86}" type="presOf" srcId="{A30B456E-57AD-4BDC-A073-6145E171E660}" destId="{69545ED4-8E3C-4873-9EDD-AA6C25FE9998}" srcOrd="0" destOrd="0" presId="urn:microsoft.com/office/officeart/2011/layout/TabList"/>
    <dgm:cxn modelId="{D25FCB65-223B-4A2B-8906-85ED6AD88BD8}" type="presOf" srcId="{37619441-2D37-4236-AD2F-98019B95CCA2}" destId="{2F54236F-261A-42CE-8EAC-2F11CD6EA8AE}" srcOrd="0" destOrd="1" presId="urn:microsoft.com/office/officeart/2011/layout/TabList"/>
    <dgm:cxn modelId="{B0EFE948-4C51-4CF7-BB92-788C6C28411B}" type="presOf" srcId="{E6A2797F-D151-4695-8241-BCB1599B1A71}" destId="{9A46329C-C7EC-4AAB-B956-A79445E091D4}" srcOrd="0" destOrd="0" presId="urn:microsoft.com/office/officeart/2011/layout/TabList"/>
    <dgm:cxn modelId="{E1AEE369-27F8-4749-96ED-14A1554F4D4D}" type="presOf" srcId="{6D19471A-CA50-4B67-85F8-E1D4DC307D15}" destId="{5739CD2C-5D87-46AB-8716-2296CB2A92EC}" srcOrd="0" destOrd="0" presId="urn:microsoft.com/office/officeart/2011/layout/TabList"/>
    <dgm:cxn modelId="{7A52186A-1D92-4252-A9F9-3F0EF8085B22}" srcId="{932A53BA-396C-417A-A933-00E66D22ED81}" destId="{37619441-2D37-4236-AD2F-98019B95CCA2}" srcOrd="2" destOrd="0" parTransId="{330102FF-39BB-4EA7-BF8C-11DD4AE20570}" sibTransId="{C9B2EB9A-C1A4-4B41-B226-3CCD944DBEFF}"/>
    <dgm:cxn modelId="{6F68796E-F7E0-4C35-90E2-66D9DB312BB6}" type="presOf" srcId="{AE2BC6BF-FF90-4384-AA7C-4D20A885E8F4}" destId="{2F54236F-261A-42CE-8EAC-2F11CD6EA8AE}" srcOrd="0" destOrd="0" presId="urn:microsoft.com/office/officeart/2011/layout/TabList"/>
    <dgm:cxn modelId="{DF6B9750-E947-4FFB-93C9-7895B3C7CDB3}" srcId="{FE3F82F9-2D19-4B87-8D8F-BF6ED9529146}" destId="{200C6705-7544-43F8-9D50-614923F39E3D}" srcOrd="0" destOrd="0" parTransId="{1F1AC45F-F0E3-4CBC-8CF4-C42323295DB0}" sibTransId="{A7A166CF-7544-4AAD-BEDF-91C4819B2B0E}"/>
    <dgm:cxn modelId="{169D1051-DFB7-4F4D-B4D9-740E034E7CA0}" type="presOf" srcId="{4161BD04-123A-4413-8A9D-D677DF150CD5}" destId="{5739CD2C-5D87-46AB-8716-2296CB2A92EC}" srcOrd="0" destOrd="2" presId="urn:microsoft.com/office/officeart/2011/layout/TabList"/>
    <dgm:cxn modelId="{AD677051-4B8C-4F76-B6C3-CA3213EAB797}" srcId="{E6A2797F-D151-4695-8241-BCB1599B1A71}" destId="{FDC6D271-6A23-48F7-B019-CE0BAE8C9C5D}" srcOrd="1" destOrd="0" parTransId="{3AB685AE-9CE4-4A24-8381-E4243CF797DD}" sibTransId="{5453E5DF-6D16-4305-A855-157C6B90F184}"/>
    <dgm:cxn modelId="{83CDA152-7D9A-472B-9357-005D25F2A0A5}" srcId="{F96A4B22-650E-4087-A3BE-F63FD0EBF275}" destId="{FE3F82F9-2D19-4B87-8D8F-BF6ED9529146}" srcOrd="2" destOrd="0" parTransId="{B0E2B4B8-6814-4937-9533-DDA835F5F639}" sibTransId="{EEE4120E-3B4F-46AD-BEEB-D9E5C4AD2DA1}"/>
    <dgm:cxn modelId="{5BCAA652-853B-49B9-9D7F-4FF7BCEB14DA}" type="presOf" srcId="{200C6705-7544-43F8-9D50-614923F39E3D}" destId="{84C350C5-6FFE-4E2B-9FEA-9A2C5ABA9CAF}" srcOrd="0" destOrd="0" presId="urn:microsoft.com/office/officeart/2011/layout/TabList"/>
    <dgm:cxn modelId="{F21F5173-6568-433C-A7B7-2436EF6DA89C}" type="presOf" srcId="{932A53BA-396C-417A-A933-00E66D22ED81}" destId="{2A6928D1-A4C2-43A5-8949-24E3E62CC59C}" srcOrd="0" destOrd="0" presId="urn:microsoft.com/office/officeart/2011/layout/TabList"/>
    <dgm:cxn modelId="{E3EEE357-3E86-405E-A8BD-6B179EAD9C2A}" type="presOf" srcId="{F96A4B22-650E-4087-A3BE-F63FD0EBF275}" destId="{2971C3FC-9318-499D-9440-7B5FA9D98523}" srcOrd="0" destOrd="0" presId="urn:microsoft.com/office/officeart/2011/layout/TabList"/>
    <dgm:cxn modelId="{8F7CCA59-E71F-432A-9126-26DBEC2B6C4E}" type="presOf" srcId="{6FA53764-9F0A-4C96-8CE8-BD0825C3D3FB}" destId="{2F54236F-261A-42CE-8EAC-2F11CD6EA8AE}" srcOrd="0" destOrd="2" presId="urn:microsoft.com/office/officeart/2011/layout/TabList"/>
    <dgm:cxn modelId="{2313A080-8BDE-46E2-91B7-B883390DD2C8}" srcId="{932A53BA-396C-417A-A933-00E66D22ED81}" destId="{6FA53764-9F0A-4C96-8CE8-BD0825C3D3FB}" srcOrd="3" destOrd="0" parTransId="{1AF239B7-5E5B-474B-81B2-66DAF0E61141}" sibTransId="{EEFEEF1F-E360-481B-8027-1CB0A171CDE9}"/>
    <dgm:cxn modelId="{FC695B82-EB29-4B8D-921D-D2794174CFCF}" srcId="{F96A4B22-650E-4087-A3BE-F63FD0EBF275}" destId="{932A53BA-396C-417A-A933-00E66D22ED81}" srcOrd="0" destOrd="0" parTransId="{C346428B-D8B5-4E74-93BE-53ED943604E4}" sibTransId="{1F28E474-A84A-456D-B4C1-77A90DA3999B}"/>
    <dgm:cxn modelId="{2F838389-40E9-476E-B500-BA14BC96C99B}" srcId="{F96A4B22-650E-4087-A3BE-F63FD0EBF275}" destId="{E6A2797F-D151-4695-8241-BCB1599B1A71}" srcOrd="3" destOrd="0" parTransId="{EBA6FCC0-ACED-4349-BA82-B3358DA182B5}" sibTransId="{FD48B727-CCED-4FA5-A849-2954B9F3E669}"/>
    <dgm:cxn modelId="{0B4E948D-F903-449D-8970-C5ACF577F001}" type="presOf" srcId="{B4302EF9-3644-44CD-BFBB-8A42579CB90D}" destId="{79EDAC8F-3F67-48EE-B9A7-53A0E0512665}" srcOrd="0" destOrd="0" presId="urn:microsoft.com/office/officeart/2011/layout/TabList"/>
    <dgm:cxn modelId="{20765896-1304-43F3-9A53-524880A1E64E}" srcId="{FE3F82F9-2D19-4B87-8D8F-BF6ED9529146}" destId="{5CA7405C-636A-4AC9-A437-345C47FDF3DA}" srcOrd="1" destOrd="0" parTransId="{24159F3F-CEC5-4088-BCCE-47E8F9F23C86}" sibTransId="{E0E512B9-775E-4039-9A9A-B5B20AC4C2AE}"/>
    <dgm:cxn modelId="{3956DD9E-45D1-43B8-A4B9-F106D9E6133E}" srcId="{B4302EF9-3644-44CD-BFBB-8A42579CB90D}" destId="{70955C9E-5AA6-4CE8-9FA6-E1D64234507D}" srcOrd="0" destOrd="0" parTransId="{A779CA42-C5EA-4C53-B241-B9E46AE3D6EB}" sibTransId="{460F6F4B-908C-4DA5-B428-279AA02DF0A3}"/>
    <dgm:cxn modelId="{FFD517A5-B0B3-4894-B938-B766E0D9B2C9}" srcId="{E6A2797F-D151-4695-8241-BCB1599B1A71}" destId="{A30B456E-57AD-4BDC-A073-6145E171E660}" srcOrd="0" destOrd="0" parTransId="{BF1A53FA-CF38-45AE-A029-5E4D5B2A1F45}" sibTransId="{A6452AF2-414D-4FDE-8731-0CF6A1E632AB}"/>
    <dgm:cxn modelId="{153842AC-3525-43CC-A2B6-49B7D947EB34}" type="presOf" srcId="{0052BF69-F07A-4C7D-A60F-C061D6191DF4}" destId="{47835636-0F17-4943-A775-378B8C6C99BD}" srcOrd="0" destOrd="1" presId="urn:microsoft.com/office/officeart/2011/layout/TabList"/>
    <dgm:cxn modelId="{D97706C1-1CB7-4584-B0FA-C0F392C1214D}" srcId="{E6A2797F-D151-4695-8241-BCB1599B1A71}" destId="{93773F09-4606-465A-AE88-0F02E9FA4C05}" srcOrd="2" destOrd="0" parTransId="{009E3067-0CA4-4633-916D-BF53CE4EA310}" sibTransId="{65C1FDC1-01A2-4D9C-B642-085F70A5E47F}"/>
    <dgm:cxn modelId="{B06506CB-A6A5-46EF-9E7D-1FD67C7FCF44}" type="presOf" srcId="{566AF792-001D-470F-8CD1-E4F786B3E3B0}" destId="{20B54571-5D70-4041-B540-36FA279ACCB2}" srcOrd="0" destOrd="0" presId="urn:microsoft.com/office/officeart/2011/layout/TabList"/>
    <dgm:cxn modelId="{136C37D4-C0C0-42DD-AA53-EEDB99E7EC33}" type="presOf" srcId="{70955C9E-5AA6-4CE8-9FA6-E1D64234507D}" destId="{7E6645AF-0B3D-4A12-A898-DB9C8CCB3DF4}" srcOrd="0" destOrd="0" presId="urn:microsoft.com/office/officeart/2011/layout/TabList"/>
    <dgm:cxn modelId="{EA8162F9-A3AB-4959-A16F-08657C776286}" srcId="{FE3F82F9-2D19-4B87-8D8F-BF6ED9529146}" destId="{0052BF69-F07A-4C7D-A60F-C061D6191DF4}" srcOrd="2" destOrd="0" parTransId="{CB90027D-FE38-4A23-96B7-8C87D2306C9B}" sibTransId="{D3C5277C-A026-49E9-9EE8-FB2A53F9C6A4}"/>
    <dgm:cxn modelId="{C99718FE-D13A-4B9F-947B-6F5B7B9A6FA6}" type="presOf" srcId="{5CA7405C-636A-4AC9-A437-345C47FDF3DA}" destId="{47835636-0F17-4943-A775-378B8C6C99BD}" srcOrd="0" destOrd="0" presId="urn:microsoft.com/office/officeart/2011/layout/TabList"/>
    <dgm:cxn modelId="{80F287FF-5485-49E3-8DAA-E042CED66A46}" srcId="{B4302EF9-3644-44CD-BFBB-8A42579CB90D}" destId="{6D19471A-CA50-4B67-85F8-E1D4DC307D15}" srcOrd="1" destOrd="0" parTransId="{098AD273-165A-40D4-AA5E-277BEA69E10F}" sibTransId="{244AC519-6542-4167-BD31-82875E669415}"/>
    <dgm:cxn modelId="{C46F980C-75C2-420C-8BB8-8D0594E472E1}" type="presParOf" srcId="{2971C3FC-9318-499D-9440-7B5FA9D98523}" destId="{A21A7963-7542-478C-832C-DAC9E7EBB38B}" srcOrd="0" destOrd="0" presId="urn:microsoft.com/office/officeart/2011/layout/TabList"/>
    <dgm:cxn modelId="{DDE1E96B-563B-44E5-9F41-AAACFDBAB9CF}" type="presParOf" srcId="{A21A7963-7542-478C-832C-DAC9E7EBB38B}" destId="{20B54571-5D70-4041-B540-36FA279ACCB2}" srcOrd="0" destOrd="0" presId="urn:microsoft.com/office/officeart/2011/layout/TabList"/>
    <dgm:cxn modelId="{A12C538B-963A-4C00-B18E-C350484BE6FC}" type="presParOf" srcId="{A21A7963-7542-478C-832C-DAC9E7EBB38B}" destId="{2A6928D1-A4C2-43A5-8949-24E3E62CC59C}" srcOrd="1" destOrd="0" presId="urn:microsoft.com/office/officeart/2011/layout/TabList"/>
    <dgm:cxn modelId="{AFC52E90-B1C2-4657-9846-FAF3611D315E}" type="presParOf" srcId="{A21A7963-7542-478C-832C-DAC9E7EBB38B}" destId="{182D2CFF-826C-491E-847E-4981F2EDC30B}" srcOrd="2" destOrd="0" presId="urn:microsoft.com/office/officeart/2011/layout/TabList"/>
    <dgm:cxn modelId="{4C98939E-4EF1-4163-8C14-426F2AAF36C4}" type="presParOf" srcId="{2971C3FC-9318-499D-9440-7B5FA9D98523}" destId="{2F54236F-261A-42CE-8EAC-2F11CD6EA8AE}" srcOrd="1" destOrd="0" presId="urn:microsoft.com/office/officeart/2011/layout/TabList"/>
    <dgm:cxn modelId="{C762BCB8-F2C8-46C5-9A9E-E5EACEF74C9A}" type="presParOf" srcId="{2971C3FC-9318-499D-9440-7B5FA9D98523}" destId="{51CC148C-1262-4331-B05C-E7AC7622FB49}" srcOrd="2" destOrd="0" presId="urn:microsoft.com/office/officeart/2011/layout/TabList"/>
    <dgm:cxn modelId="{C68D7B1F-5674-4262-99EF-D1D965513E79}" type="presParOf" srcId="{2971C3FC-9318-499D-9440-7B5FA9D98523}" destId="{6BE97B83-C4EE-4BC8-8EA8-6B3C360F28E4}" srcOrd="3" destOrd="0" presId="urn:microsoft.com/office/officeart/2011/layout/TabList"/>
    <dgm:cxn modelId="{ADAC2766-C29E-41A7-9C20-3A1E1062E4CC}" type="presParOf" srcId="{6BE97B83-C4EE-4BC8-8EA8-6B3C360F28E4}" destId="{7E6645AF-0B3D-4A12-A898-DB9C8CCB3DF4}" srcOrd="0" destOrd="0" presId="urn:microsoft.com/office/officeart/2011/layout/TabList"/>
    <dgm:cxn modelId="{2EBD0B59-C8B2-46DC-93D3-8304E96C9B6E}" type="presParOf" srcId="{6BE97B83-C4EE-4BC8-8EA8-6B3C360F28E4}" destId="{79EDAC8F-3F67-48EE-B9A7-53A0E0512665}" srcOrd="1" destOrd="0" presId="urn:microsoft.com/office/officeart/2011/layout/TabList"/>
    <dgm:cxn modelId="{51343A18-A3A6-4C61-80CF-1A723BF4B45E}" type="presParOf" srcId="{6BE97B83-C4EE-4BC8-8EA8-6B3C360F28E4}" destId="{189361AC-6A5B-40DA-A7AC-40FD7623E0EE}" srcOrd="2" destOrd="0" presId="urn:microsoft.com/office/officeart/2011/layout/TabList"/>
    <dgm:cxn modelId="{1E87BB66-5559-4058-9FB3-D46B982D8EC4}" type="presParOf" srcId="{2971C3FC-9318-499D-9440-7B5FA9D98523}" destId="{5739CD2C-5D87-46AB-8716-2296CB2A92EC}" srcOrd="4" destOrd="0" presId="urn:microsoft.com/office/officeart/2011/layout/TabList"/>
    <dgm:cxn modelId="{986B2CEC-8AD8-4E8B-AEBF-97E99597E48E}" type="presParOf" srcId="{2971C3FC-9318-499D-9440-7B5FA9D98523}" destId="{274CDCEA-5885-4B07-8357-C7FF1FF2FF93}" srcOrd="5" destOrd="0" presId="urn:microsoft.com/office/officeart/2011/layout/TabList"/>
    <dgm:cxn modelId="{22068290-9C8E-4213-92E1-0B16196DE580}" type="presParOf" srcId="{2971C3FC-9318-499D-9440-7B5FA9D98523}" destId="{D7759637-6302-4195-95F1-D17428CA39E3}" srcOrd="6" destOrd="0" presId="urn:microsoft.com/office/officeart/2011/layout/TabList"/>
    <dgm:cxn modelId="{970A328E-3B4B-4168-BD0A-C105B267D6D1}" type="presParOf" srcId="{D7759637-6302-4195-95F1-D17428CA39E3}" destId="{84C350C5-6FFE-4E2B-9FEA-9A2C5ABA9CAF}" srcOrd="0" destOrd="0" presId="urn:microsoft.com/office/officeart/2011/layout/TabList"/>
    <dgm:cxn modelId="{3AE1EFD4-5E4F-4C6D-ACAB-936F550C2A1B}" type="presParOf" srcId="{D7759637-6302-4195-95F1-D17428CA39E3}" destId="{5FB4D481-A725-4773-A025-E1B6F9B8AA6C}" srcOrd="1" destOrd="0" presId="urn:microsoft.com/office/officeart/2011/layout/TabList"/>
    <dgm:cxn modelId="{5FE8251C-415A-411E-8319-05D4E354EE66}" type="presParOf" srcId="{D7759637-6302-4195-95F1-D17428CA39E3}" destId="{CE755C4E-D744-4ACD-87F2-A516ADF4985F}" srcOrd="2" destOrd="0" presId="urn:microsoft.com/office/officeart/2011/layout/TabList"/>
    <dgm:cxn modelId="{C359BE92-0C6F-468F-A199-83EF07280A70}" type="presParOf" srcId="{2971C3FC-9318-499D-9440-7B5FA9D98523}" destId="{47835636-0F17-4943-A775-378B8C6C99BD}" srcOrd="7" destOrd="0" presId="urn:microsoft.com/office/officeart/2011/layout/TabList"/>
    <dgm:cxn modelId="{27E511DB-784E-48B6-971B-CDA21AB80ADC}" type="presParOf" srcId="{2971C3FC-9318-499D-9440-7B5FA9D98523}" destId="{110B1D25-9A3F-482D-BA32-A9A9C71895A7}" srcOrd="8" destOrd="0" presId="urn:microsoft.com/office/officeart/2011/layout/TabList"/>
    <dgm:cxn modelId="{786BB124-3CAF-4DB3-8898-1412CCCCE08E}" type="presParOf" srcId="{2971C3FC-9318-499D-9440-7B5FA9D98523}" destId="{041C8297-4A07-4C6D-B584-C8A7F749AD4B}" srcOrd="9" destOrd="0" presId="urn:microsoft.com/office/officeart/2011/layout/TabList"/>
    <dgm:cxn modelId="{DC4E7DD4-90CB-4563-8B22-7AF155D175A6}" type="presParOf" srcId="{041C8297-4A07-4C6D-B584-C8A7F749AD4B}" destId="{69545ED4-8E3C-4873-9EDD-AA6C25FE9998}" srcOrd="0" destOrd="0" presId="urn:microsoft.com/office/officeart/2011/layout/TabList"/>
    <dgm:cxn modelId="{4EA5531B-6F37-4746-AEAA-C8292E90D66E}" type="presParOf" srcId="{041C8297-4A07-4C6D-B584-C8A7F749AD4B}" destId="{9A46329C-C7EC-4AAB-B956-A79445E091D4}" srcOrd="1" destOrd="0" presId="urn:microsoft.com/office/officeart/2011/layout/TabList"/>
    <dgm:cxn modelId="{CEA7C474-7F73-4D37-AA6F-D5EB60FE8811}" type="presParOf" srcId="{041C8297-4A07-4C6D-B584-C8A7F749AD4B}" destId="{B2BE6D3F-D08F-4559-A67D-7BC9940FB665}" srcOrd="2" destOrd="0" presId="urn:microsoft.com/office/officeart/2011/layout/TabList"/>
    <dgm:cxn modelId="{03FE7445-5DAE-4145-BFEE-97475C08F150}" type="presParOf" srcId="{2971C3FC-9318-499D-9440-7B5FA9D98523}" destId="{4E91F239-6FAB-486E-9A8D-3949E92717A9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1144E7-F697-4F87-98CD-1FC4112C073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457F0-AA83-4988-B72B-E47B45744EAE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Provides a clear overview in your Apps (AAD, Google &amp; Salesforce).</a:t>
          </a:r>
        </a:p>
      </dgm:t>
    </dgm:pt>
    <dgm:pt modelId="{E4BADD36-6070-4265-BD44-7886DF607D2D}" type="parTrans" cxnId="{F3CECDA6-844D-43E0-A03D-E69FF391A316}">
      <dgm:prSet/>
      <dgm:spPr/>
      <dgm:t>
        <a:bodyPr/>
        <a:lstStyle/>
        <a:p>
          <a:endParaRPr lang="en-US"/>
        </a:p>
      </dgm:t>
    </dgm:pt>
    <dgm:pt modelId="{420EF622-2605-4AA5-98D8-61F47BA98341}" type="sibTrans" cxnId="{F3CECDA6-844D-43E0-A03D-E69FF391A316}">
      <dgm:prSet/>
      <dgm:spPr/>
      <dgm:t>
        <a:bodyPr/>
        <a:lstStyle/>
        <a:p>
          <a:endParaRPr lang="en-US"/>
        </a:p>
      </dgm:t>
    </dgm:pt>
    <dgm:pt modelId="{38408420-6057-44C2-8FDA-E9E10D0A2220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List down apps in ‘App Categories’</a:t>
          </a:r>
        </a:p>
      </dgm:t>
    </dgm:pt>
    <dgm:pt modelId="{B7276D9B-1E1C-4724-8D1C-EC5338F4EA20}" type="parTrans" cxnId="{DCF1168F-302D-49C5-8F2A-13CE74B0C76D}">
      <dgm:prSet/>
      <dgm:spPr/>
      <dgm:t>
        <a:bodyPr/>
        <a:lstStyle/>
        <a:p>
          <a:endParaRPr lang="en-US"/>
        </a:p>
      </dgm:t>
    </dgm:pt>
    <dgm:pt modelId="{F6EE18B3-FEB5-4FEE-8A1B-7D9A05D867CA}" type="sibTrans" cxnId="{DCF1168F-302D-49C5-8F2A-13CE74B0C76D}">
      <dgm:prSet/>
      <dgm:spPr/>
      <dgm:t>
        <a:bodyPr/>
        <a:lstStyle/>
        <a:p>
          <a:endParaRPr lang="en-US"/>
        </a:p>
      </dgm:t>
    </dgm:pt>
    <dgm:pt modelId="{D9411205-38A8-4955-A089-2308AF51FC4E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Fully integrates with Microsoft Defender 365 Incidents and Alerts</a:t>
          </a:r>
        </a:p>
      </dgm:t>
    </dgm:pt>
    <dgm:pt modelId="{5EEA9F46-31E1-4E82-939C-E84CDD62A5B3}" type="parTrans" cxnId="{4C91AACA-AA46-49D0-93F4-C26E1CB5437E}">
      <dgm:prSet/>
      <dgm:spPr/>
      <dgm:t>
        <a:bodyPr/>
        <a:lstStyle/>
        <a:p>
          <a:endParaRPr lang="en-US"/>
        </a:p>
      </dgm:t>
    </dgm:pt>
    <dgm:pt modelId="{FB019283-E163-4322-86FF-80469D68686A}" type="sibTrans" cxnId="{4C91AACA-AA46-49D0-93F4-C26E1CB5437E}">
      <dgm:prSet/>
      <dgm:spPr/>
      <dgm:t>
        <a:bodyPr/>
        <a:lstStyle/>
        <a:p>
          <a:endParaRPr lang="en-US"/>
        </a:p>
      </dgm:t>
    </dgm:pt>
    <dgm:pt modelId="{C990A40A-963E-402F-817E-296FC0DDAD2D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Comes with a predefined set of policies</a:t>
          </a:r>
        </a:p>
      </dgm:t>
    </dgm:pt>
    <dgm:pt modelId="{1917A9A4-91D3-406E-800E-16B006EAF032}" type="parTrans" cxnId="{0C064A13-4C89-4C0E-853C-86120518C94D}">
      <dgm:prSet/>
      <dgm:spPr/>
      <dgm:t>
        <a:bodyPr/>
        <a:lstStyle/>
        <a:p>
          <a:endParaRPr lang="en-US"/>
        </a:p>
      </dgm:t>
    </dgm:pt>
    <dgm:pt modelId="{2D38EF62-66CC-46D6-8922-C5B53E079D13}" type="sibTrans" cxnId="{0C064A13-4C89-4C0E-853C-86120518C94D}">
      <dgm:prSet/>
      <dgm:spPr/>
      <dgm:t>
        <a:bodyPr/>
        <a:lstStyle/>
        <a:p>
          <a:endParaRPr lang="en-US"/>
        </a:p>
      </dgm:t>
    </dgm:pt>
    <dgm:pt modelId="{07CB617A-5FEE-43D8-9983-C022D71C85BC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Create policies for app use and permissions</a:t>
          </a:r>
        </a:p>
      </dgm:t>
    </dgm:pt>
    <dgm:pt modelId="{8DE3A9BD-9F14-41C5-8254-6A19A412D7A3}" type="parTrans" cxnId="{C4536742-8999-4CCC-B2BB-B8178A4F3E9F}">
      <dgm:prSet/>
      <dgm:spPr/>
      <dgm:t>
        <a:bodyPr/>
        <a:lstStyle/>
        <a:p>
          <a:endParaRPr lang="en-US"/>
        </a:p>
      </dgm:t>
    </dgm:pt>
    <dgm:pt modelId="{E42D2FEA-3467-4E35-A2E6-3960895211F4}" type="sibTrans" cxnId="{C4536742-8999-4CCC-B2BB-B8178A4F3E9F}">
      <dgm:prSet/>
      <dgm:spPr/>
      <dgm:t>
        <a:bodyPr/>
        <a:lstStyle/>
        <a:p>
          <a:endParaRPr lang="en-US"/>
        </a:p>
      </dgm:t>
    </dgm:pt>
    <dgm:pt modelId="{76FE922E-C99E-4F6B-8D23-B4EC08F6A25E}" type="pres">
      <dgm:prSet presAssocID="{CC1144E7-F697-4F87-98CD-1FC4112C073D}" presName="Name0" presStyleCnt="0">
        <dgm:presLayoutVars>
          <dgm:chMax val="7"/>
          <dgm:chPref val="7"/>
          <dgm:dir/>
        </dgm:presLayoutVars>
      </dgm:prSet>
      <dgm:spPr/>
    </dgm:pt>
    <dgm:pt modelId="{33779A0F-CBCE-4FE9-AC93-49CB10FD7CAC}" type="pres">
      <dgm:prSet presAssocID="{CC1144E7-F697-4F87-98CD-1FC4112C073D}" presName="Name1" presStyleCnt="0"/>
      <dgm:spPr/>
    </dgm:pt>
    <dgm:pt modelId="{7554F325-9537-431E-AB60-3805F9123BAF}" type="pres">
      <dgm:prSet presAssocID="{CC1144E7-F697-4F87-98CD-1FC4112C073D}" presName="cycle" presStyleCnt="0"/>
      <dgm:spPr/>
    </dgm:pt>
    <dgm:pt modelId="{5E848D6F-64BB-4EEB-8E39-4D812DD0B551}" type="pres">
      <dgm:prSet presAssocID="{CC1144E7-F697-4F87-98CD-1FC4112C073D}" presName="srcNode" presStyleLbl="node1" presStyleIdx="0" presStyleCnt="5"/>
      <dgm:spPr/>
    </dgm:pt>
    <dgm:pt modelId="{0F5E472B-B414-45C6-853E-FF9A5504D32A}" type="pres">
      <dgm:prSet presAssocID="{CC1144E7-F697-4F87-98CD-1FC4112C073D}" presName="conn" presStyleLbl="parChTrans1D2" presStyleIdx="0" presStyleCnt="1"/>
      <dgm:spPr/>
    </dgm:pt>
    <dgm:pt modelId="{722B1A2B-FE86-4DBF-9A38-5ADE43C0A125}" type="pres">
      <dgm:prSet presAssocID="{CC1144E7-F697-4F87-98CD-1FC4112C073D}" presName="extraNode" presStyleLbl="node1" presStyleIdx="0" presStyleCnt="5"/>
      <dgm:spPr/>
    </dgm:pt>
    <dgm:pt modelId="{1FF25622-AA94-4043-847F-4B6836EFD7ED}" type="pres">
      <dgm:prSet presAssocID="{CC1144E7-F697-4F87-98CD-1FC4112C073D}" presName="dstNode" presStyleLbl="node1" presStyleIdx="0" presStyleCnt="5"/>
      <dgm:spPr/>
    </dgm:pt>
    <dgm:pt modelId="{1D2BAFD4-BEC2-4981-954C-5DAF592692FE}" type="pres">
      <dgm:prSet presAssocID="{719457F0-AA83-4988-B72B-E47B45744EAE}" presName="text_1" presStyleLbl="node1" presStyleIdx="0" presStyleCnt="5">
        <dgm:presLayoutVars>
          <dgm:bulletEnabled val="1"/>
        </dgm:presLayoutVars>
      </dgm:prSet>
      <dgm:spPr/>
    </dgm:pt>
    <dgm:pt modelId="{EF045235-7DE7-48A2-8D5F-692BCEC95BEE}" type="pres">
      <dgm:prSet presAssocID="{719457F0-AA83-4988-B72B-E47B45744EAE}" presName="accent_1" presStyleCnt="0"/>
      <dgm:spPr/>
    </dgm:pt>
    <dgm:pt modelId="{18D4C55D-2F55-457F-9138-0E86F6B01436}" type="pres">
      <dgm:prSet presAssocID="{719457F0-AA83-4988-B72B-E47B45744EAE}" presName="accentRepeatNode" presStyleLbl="solidFgAcc1" presStyleIdx="0" presStyleCnt="5"/>
      <dgm:spPr/>
    </dgm:pt>
    <dgm:pt modelId="{88BC2BD3-E31C-4C03-AE58-AF2CC7FC5618}" type="pres">
      <dgm:prSet presAssocID="{38408420-6057-44C2-8FDA-E9E10D0A2220}" presName="text_2" presStyleLbl="node1" presStyleIdx="1" presStyleCnt="5">
        <dgm:presLayoutVars>
          <dgm:bulletEnabled val="1"/>
        </dgm:presLayoutVars>
      </dgm:prSet>
      <dgm:spPr/>
    </dgm:pt>
    <dgm:pt modelId="{3B96C171-56E4-4E3A-82AC-F7328D7E1B1B}" type="pres">
      <dgm:prSet presAssocID="{38408420-6057-44C2-8FDA-E9E10D0A2220}" presName="accent_2" presStyleCnt="0"/>
      <dgm:spPr/>
    </dgm:pt>
    <dgm:pt modelId="{7FD072F1-07CC-4F62-B9CD-160C05200E60}" type="pres">
      <dgm:prSet presAssocID="{38408420-6057-44C2-8FDA-E9E10D0A2220}" presName="accentRepeatNode" presStyleLbl="solidFgAcc1" presStyleIdx="1" presStyleCnt="5"/>
      <dgm:spPr/>
    </dgm:pt>
    <dgm:pt modelId="{F55C164E-2E84-4506-8F4F-B5A9EF7C385A}" type="pres">
      <dgm:prSet presAssocID="{D9411205-38A8-4955-A089-2308AF51FC4E}" presName="text_3" presStyleLbl="node1" presStyleIdx="2" presStyleCnt="5">
        <dgm:presLayoutVars>
          <dgm:bulletEnabled val="1"/>
        </dgm:presLayoutVars>
      </dgm:prSet>
      <dgm:spPr/>
    </dgm:pt>
    <dgm:pt modelId="{4634F3F8-3183-485C-957B-855AE18199D6}" type="pres">
      <dgm:prSet presAssocID="{D9411205-38A8-4955-A089-2308AF51FC4E}" presName="accent_3" presStyleCnt="0"/>
      <dgm:spPr/>
    </dgm:pt>
    <dgm:pt modelId="{A68B93F8-987E-409B-A4E8-444FF643A0E0}" type="pres">
      <dgm:prSet presAssocID="{D9411205-38A8-4955-A089-2308AF51FC4E}" presName="accentRepeatNode" presStyleLbl="solidFgAcc1" presStyleIdx="2" presStyleCnt="5"/>
      <dgm:spPr/>
    </dgm:pt>
    <dgm:pt modelId="{A8970695-9156-4FCA-8F77-500D3875230F}" type="pres">
      <dgm:prSet presAssocID="{C990A40A-963E-402F-817E-296FC0DDAD2D}" presName="text_4" presStyleLbl="node1" presStyleIdx="3" presStyleCnt="5">
        <dgm:presLayoutVars>
          <dgm:bulletEnabled val="1"/>
        </dgm:presLayoutVars>
      </dgm:prSet>
      <dgm:spPr/>
    </dgm:pt>
    <dgm:pt modelId="{57B35572-B497-474B-992E-BDDE50BBECC6}" type="pres">
      <dgm:prSet presAssocID="{C990A40A-963E-402F-817E-296FC0DDAD2D}" presName="accent_4" presStyleCnt="0"/>
      <dgm:spPr/>
    </dgm:pt>
    <dgm:pt modelId="{21948833-A73C-4918-B15C-1D4691130151}" type="pres">
      <dgm:prSet presAssocID="{C990A40A-963E-402F-817E-296FC0DDAD2D}" presName="accentRepeatNode" presStyleLbl="solidFgAcc1" presStyleIdx="3" presStyleCnt="5"/>
      <dgm:spPr/>
    </dgm:pt>
    <dgm:pt modelId="{DA24A6AF-335A-48BB-B03D-FE119A84330F}" type="pres">
      <dgm:prSet presAssocID="{07CB617A-5FEE-43D8-9983-C022D71C85BC}" presName="text_5" presStyleLbl="node1" presStyleIdx="4" presStyleCnt="5">
        <dgm:presLayoutVars>
          <dgm:bulletEnabled val="1"/>
        </dgm:presLayoutVars>
      </dgm:prSet>
      <dgm:spPr/>
    </dgm:pt>
    <dgm:pt modelId="{570A2EFC-8764-425E-8D4E-7788D049A62D}" type="pres">
      <dgm:prSet presAssocID="{07CB617A-5FEE-43D8-9983-C022D71C85BC}" presName="accent_5" presStyleCnt="0"/>
      <dgm:spPr/>
    </dgm:pt>
    <dgm:pt modelId="{0DE52B82-B147-428C-95B8-DE820CEC87DA}" type="pres">
      <dgm:prSet presAssocID="{07CB617A-5FEE-43D8-9983-C022D71C85BC}" presName="accentRepeatNode" presStyleLbl="solidFgAcc1" presStyleIdx="4" presStyleCnt="5"/>
      <dgm:spPr/>
    </dgm:pt>
  </dgm:ptLst>
  <dgm:cxnLst>
    <dgm:cxn modelId="{F05FF00C-91FB-4439-872C-1808D7694383}" type="presOf" srcId="{420EF622-2605-4AA5-98D8-61F47BA98341}" destId="{0F5E472B-B414-45C6-853E-FF9A5504D32A}" srcOrd="0" destOrd="0" presId="urn:microsoft.com/office/officeart/2008/layout/VerticalCurvedList"/>
    <dgm:cxn modelId="{0C064A13-4C89-4C0E-853C-86120518C94D}" srcId="{CC1144E7-F697-4F87-98CD-1FC4112C073D}" destId="{C990A40A-963E-402F-817E-296FC0DDAD2D}" srcOrd="3" destOrd="0" parTransId="{1917A9A4-91D3-406E-800E-16B006EAF032}" sibTransId="{2D38EF62-66CC-46D6-8922-C5B53E079D13}"/>
    <dgm:cxn modelId="{BE17AC26-B6B2-4C1E-9787-FFE14A9BCEB7}" type="presOf" srcId="{38408420-6057-44C2-8FDA-E9E10D0A2220}" destId="{88BC2BD3-E31C-4C03-AE58-AF2CC7FC5618}" srcOrd="0" destOrd="0" presId="urn:microsoft.com/office/officeart/2008/layout/VerticalCurvedList"/>
    <dgm:cxn modelId="{1F994D35-433D-4512-847B-283C4A2AA509}" type="presOf" srcId="{C990A40A-963E-402F-817E-296FC0DDAD2D}" destId="{A8970695-9156-4FCA-8F77-500D3875230F}" srcOrd="0" destOrd="0" presId="urn:microsoft.com/office/officeart/2008/layout/VerticalCurvedList"/>
    <dgm:cxn modelId="{E1178760-B404-4BCA-91B5-CFB274F9CA7A}" type="presOf" srcId="{07CB617A-5FEE-43D8-9983-C022D71C85BC}" destId="{DA24A6AF-335A-48BB-B03D-FE119A84330F}" srcOrd="0" destOrd="0" presId="urn:microsoft.com/office/officeart/2008/layout/VerticalCurvedList"/>
    <dgm:cxn modelId="{27FD9760-2CDB-43AC-8574-3E4E855BCC24}" type="presOf" srcId="{719457F0-AA83-4988-B72B-E47B45744EAE}" destId="{1D2BAFD4-BEC2-4981-954C-5DAF592692FE}" srcOrd="0" destOrd="0" presId="urn:microsoft.com/office/officeart/2008/layout/VerticalCurvedList"/>
    <dgm:cxn modelId="{C4536742-8999-4CCC-B2BB-B8178A4F3E9F}" srcId="{CC1144E7-F697-4F87-98CD-1FC4112C073D}" destId="{07CB617A-5FEE-43D8-9983-C022D71C85BC}" srcOrd="4" destOrd="0" parTransId="{8DE3A9BD-9F14-41C5-8254-6A19A412D7A3}" sibTransId="{E42D2FEA-3467-4E35-A2E6-3960895211F4}"/>
    <dgm:cxn modelId="{28941473-8147-47A8-96CA-36B56240C022}" type="presOf" srcId="{CC1144E7-F697-4F87-98CD-1FC4112C073D}" destId="{76FE922E-C99E-4F6B-8D23-B4EC08F6A25E}" srcOrd="0" destOrd="0" presId="urn:microsoft.com/office/officeart/2008/layout/VerticalCurvedList"/>
    <dgm:cxn modelId="{33BF1973-5350-4AF9-ADE5-2D8AAF3DF3DB}" type="presOf" srcId="{D9411205-38A8-4955-A089-2308AF51FC4E}" destId="{F55C164E-2E84-4506-8F4F-B5A9EF7C385A}" srcOrd="0" destOrd="0" presId="urn:microsoft.com/office/officeart/2008/layout/VerticalCurvedList"/>
    <dgm:cxn modelId="{DCF1168F-302D-49C5-8F2A-13CE74B0C76D}" srcId="{CC1144E7-F697-4F87-98CD-1FC4112C073D}" destId="{38408420-6057-44C2-8FDA-E9E10D0A2220}" srcOrd="1" destOrd="0" parTransId="{B7276D9B-1E1C-4724-8D1C-EC5338F4EA20}" sibTransId="{F6EE18B3-FEB5-4FEE-8A1B-7D9A05D867CA}"/>
    <dgm:cxn modelId="{F3CECDA6-844D-43E0-A03D-E69FF391A316}" srcId="{CC1144E7-F697-4F87-98CD-1FC4112C073D}" destId="{719457F0-AA83-4988-B72B-E47B45744EAE}" srcOrd="0" destOrd="0" parTransId="{E4BADD36-6070-4265-BD44-7886DF607D2D}" sibTransId="{420EF622-2605-4AA5-98D8-61F47BA98341}"/>
    <dgm:cxn modelId="{4C91AACA-AA46-49D0-93F4-C26E1CB5437E}" srcId="{CC1144E7-F697-4F87-98CD-1FC4112C073D}" destId="{D9411205-38A8-4955-A089-2308AF51FC4E}" srcOrd="2" destOrd="0" parTransId="{5EEA9F46-31E1-4E82-939C-E84CDD62A5B3}" sibTransId="{FB019283-E163-4322-86FF-80469D68686A}"/>
    <dgm:cxn modelId="{12F16E50-3C70-4929-ACC9-9B065DCE1127}" type="presParOf" srcId="{76FE922E-C99E-4F6B-8D23-B4EC08F6A25E}" destId="{33779A0F-CBCE-4FE9-AC93-49CB10FD7CAC}" srcOrd="0" destOrd="0" presId="urn:microsoft.com/office/officeart/2008/layout/VerticalCurvedList"/>
    <dgm:cxn modelId="{60181C2A-9B69-45BD-B113-647D1D356F21}" type="presParOf" srcId="{33779A0F-CBCE-4FE9-AC93-49CB10FD7CAC}" destId="{7554F325-9537-431E-AB60-3805F9123BAF}" srcOrd="0" destOrd="0" presId="urn:microsoft.com/office/officeart/2008/layout/VerticalCurvedList"/>
    <dgm:cxn modelId="{4D82E33F-69F6-4909-A603-376E7EA90F48}" type="presParOf" srcId="{7554F325-9537-431E-AB60-3805F9123BAF}" destId="{5E848D6F-64BB-4EEB-8E39-4D812DD0B551}" srcOrd="0" destOrd="0" presId="urn:microsoft.com/office/officeart/2008/layout/VerticalCurvedList"/>
    <dgm:cxn modelId="{95E3C333-980E-4253-A9BA-36E4D26E9D78}" type="presParOf" srcId="{7554F325-9537-431E-AB60-3805F9123BAF}" destId="{0F5E472B-B414-45C6-853E-FF9A5504D32A}" srcOrd="1" destOrd="0" presId="urn:microsoft.com/office/officeart/2008/layout/VerticalCurvedList"/>
    <dgm:cxn modelId="{83259B93-4D5A-48F5-B9D9-6CC5097F95FE}" type="presParOf" srcId="{7554F325-9537-431E-AB60-3805F9123BAF}" destId="{722B1A2B-FE86-4DBF-9A38-5ADE43C0A125}" srcOrd="2" destOrd="0" presId="urn:microsoft.com/office/officeart/2008/layout/VerticalCurvedList"/>
    <dgm:cxn modelId="{8CBE85EA-B8A7-4B26-896B-88FAD860DA2B}" type="presParOf" srcId="{7554F325-9537-431E-AB60-3805F9123BAF}" destId="{1FF25622-AA94-4043-847F-4B6836EFD7ED}" srcOrd="3" destOrd="0" presId="urn:microsoft.com/office/officeart/2008/layout/VerticalCurvedList"/>
    <dgm:cxn modelId="{5AB650E6-6AB8-4A95-8F0D-4D9442DAAE6B}" type="presParOf" srcId="{33779A0F-CBCE-4FE9-AC93-49CB10FD7CAC}" destId="{1D2BAFD4-BEC2-4981-954C-5DAF592692FE}" srcOrd="1" destOrd="0" presId="urn:microsoft.com/office/officeart/2008/layout/VerticalCurvedList"/>
    <dgm:cxn modelId="{5273BAD5-3719-4BFE-9C9F-364D0A3BA5C4}" type="presParOf" srcId="{33779A0F-CBCE-4FE9-AC93-49CB10FD7CAC}" destId="{EF045235-7DE7-48A2-8D5F-692BCEC95BEE}" srcOrd="2" destOrd="0" presId="urn:microsoft.com/office/officeart/2008/layout/VerticalCurvedList"/>
    <dgm:cxn modelId="{EAAF9DF3-8900-4A96-B725-E0B63F9EF306}" type="presParOf" srcId="{EF045235-7DE7-48A2-8D5F-692BCEC95BEE}" destId="{18D4C55D-2F55-457F-9138-0E86F6B01436}" srcOrd="0" destOrd="0" presId="urn:microsoft.com/office/officeart/2008/layout/VerticalCurvedList"/>
    <dgm:cxn modelId="{A225A3C5-CE6D-4202-AEA4-170666A1FF08}" type="presParOf" srcId="{33779A0F-CBCE-4FE9-AC93-49CB10FD7CAC}" destId="{88BC2BD3-E31C-4C03-AE58-AF2CC7FC5618}" srcOrd="3" destOrd="0" presId="urn:microsoft.com/office/officeart/2008/layout/VerticalCurvedList"/>
    <dgm:cxn modelId="{3B6FDEC2-72C7-47D1-9CCB-54DC77261F57}" type="presParOf" srcId="{33779A0F-CBCE-4FE9-AC93-49CB10FD7CAC}" destId="{3B96C171-56E4-4E3A-82AC-F7328D7E1B1B}" srcOrd="4" destOrd="0" presId="urn:microsoft.com/office/officeart/2008/layout/VerticalCurvedList"/>
    <dgm:cxn modelId="{6F4FB0A6-35FB-481D-B66E-03E07479F025}" type="presParOf" srcId="{3B96C171-56E4-4E3A-82AC-F7328D7E1B1B}" destId="{7FD072F1-07CC-4F62-B9CD-160C05200E60}" srcOrd="0" destOrd="0" presId="urn:microsoft.com/office/officeart/2008/layout/VerticalCurvedList"/>
    <dgm:cxn modelId="{EB83D401-0179-4036-98B2-4ACC1DA18C03}" type="presParOf" srcId="{33779A0F-CBCE-4FE9-AC93-49CB10FD7CAC}" destId="{F55C164E-2E84-4506-8F4F-B5A9EF7C385A}" srcOrd="5" destOrd="0" presId="urn:microsoft.com/office/officeart/2008/layout/VerticalCurvedList"/>
    <dgm:cxn modelId="{01FA3E73-ADCD-40DD-9D50-FD1AA568090F}" type="presParOf" srcId="{33779A0F-CBCE-4FE9-AC93-49CB10FD7CAC}" destId="{4634F3F8-3183-485C-957B-855AE18199D6}" srcOrd="6" destOrd="0" presId="urn:microsoft.com/office/officeart/2008/layout/VerticalCurvedList"/>
    <dgm:cxn modelId="{6493B3D4-5893-40A0-ADB9-0C85C9FFFC01}" type="presParOf" srcId="{4634F3F8-3183-485C-957B-855AE18199D6}" destId="{A68B93F8-987E-409B-A4E8-444FF643A0E0}" srcOrd="0" destOrd="0" presId="urn:microsoft.com/office/officeart/2008/layout/VerticalCurvedList"/>
    <dgm:cxn modelId="{073B2391-ADBF-406E-ACC5-45883090824A}" type="presParOf" srcId="{33779A0F-CBCE-4FE9-AC93-49CB10FD7CAC}" destId="{A8970695-9156-4FCA-8F77-500D3875230F}" srcOrd="7" destOrd="0" presId="urn:microsoft.com/office/officeart/2008/layout/VerticalCurvedList"/>
    <dgm:cxn modelId="{0C7E10F9-C1EE-44BE-B33B-53180B140E07}" type="presParOf" srcId="{33779A0F-CBCE-4FE9-AC93-49CB10FD7CAC}" destId="{57B35572-B497-474B-992E-BDDE50BBECC6}" srcOrd="8" destOrd="0" presId="urn:microsoft.com/office/officeart/2008/layout/VerticalCurvedList"/>
    <dgm:cxn modelId="{6C9AE849-D5A9-421E-927C-A6F8796F422A}" type="presParOf" srcId="{57B35572-B497-474B-992E-BDDE50BBECC6}" destId="{21948833-A73C-4918-B15C-1D4691130151}" srcOrd="0" destOrd="0" presId="urn:microsoft.com/office/officeart/2008/layout/VerticalCurvedList"/>
    <dgm:cxn modelId="{E723CD2D-3EAB-49DD-95AD-EB63662ADBBA}" type="presParOf" srcId="{33779A0F-CBCE-4FE9-AC93-49CB10FD7CAC}" destId="{DA24A6AF-335A-48BB-B03D-FE119A84330F}" srcOrd="9" destOrd="0" presId="urn:microsoft.com/office/officeart/2008/layout/VerticalCurvedList"/>
    <dgm:cxn modelId="{6552DB24-6DEB-493E-8C4C-2E5DB9FF0B0D}" type="presParOf" srcId="{33779A0F-CBCE-4FE9-AC93-49CB10FD7CAC}" destId="{570A2EFC-8764-425E-8D4E-7788D049A62D}" srcOrd="10" destOrd="0" presId="urn:microsoft.com/office/officeart/2008/layout/VerticalCurvedList"/>
    <dgm:cxn modelId="{8ECED6EA-2662-4203-B99A-1E90736C326F}" type="presParOf" srcId="{570A2EFC-8764-425E-8D4E-7788D049A62D}" destId="{0DE52B82-B147-428C-95B8-DE820CEC87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4F1D76-DC92-4334-9884-11F71D5F63F1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067087-8443-426D-8CC6-A4CAB1E1C32F}">
      <dgm:prSet phldrT="[Text]"/>
      <dgm:spPr/>
      <dgm:t>
        <a:bodyPr/>
        <a:lstStyle/>
        <a:p>
          <a:r>
            <a:rPr lang="en-US" dirty="0"/>
            <a:t>Threat detection</a:t>
          </a:r>
        </a:p>
      </dgm:t>
    </dgm:pt>
    <dgm:pt modelId="{4F8C1D14-A38A-4849-A33B-C9E33662A8C1}" type="parTrans" cxnId="{BB35FE07-935C-498E-BD0A-19DF4070A011}">
      <dgm:prSet/>
      <dgm:spPr/>
      <dgm:t>
        <a:bodyPr/>
        <a:lstStyle/>
        <a:p>
          <a:endParaRPr lang="en-US"/>
        </a:p>
      </dgm:t>
    </dgm:pt>
    <dgm:pt modelId="{983EF40E-2EFB-4EEF-8C91-24046DD7A752}" type="sibTrans" cxnId="{BB35FE07-935C-498E-BD0A-19DF4070A011}">
      <dgm:prSet/>
      <dgm:spPr/>
      <dgm:t>
        <a:bodyPr/>
        <a:lstStyle/>
        <a:p>
          <a:endParaRPr lang="en-US"/>
        </a:p>
      </dgm:t>
    </dgm:pt>
    <dgm:pt modelId="{8924B87C-9C20-4AE5-827D-4E05B5A5AB2F}">
      <dgm:prSet phldrT="[Text]"/>
      <dgm:spPr/>
      <dgm:t>
        <a:bodyPr/>
        <a:lstStyle/>
        <a:p>
          <a:r>
            <a:rPr lang="en-US" dirty="0"/>
            <a:t>Information Protection</a:t>
          </a:r>
        </a:p>
      </dgm:t>
    </dgm:pt>
    <dgm:pt modelId="{9EB55B5C-208B-4E3D-BD4E-E967BB5C2920}" type="parTrans" cxnId="{F3A00877-D032-4F0A-9BCB-9913B855867E}">
      <dgm:prSet/>
      <dgm:spPr/>
      <dgm:t>
        <a:bodyPr/>
        <a:lstStyle/>
        <a:p>
          <a:endParaRPr lang="en-US"/>
        </a:p>
      </dgm:t>
    </dgm:pt>
    <dgm:pt modelId="{D67104E6-F3B2-4261-BB41-156CB28C7E7C}" type="sibTrans" cxnId="{F3A00877-D032-4F0A-9BCB-9913B855867E}">
      <dgm:prSet/>
      <dgm:spPr/>
      <dgm:t>
        <a:bodyPr/>
        <a:lstStyle/>
        <a:p>
          <a:endParaRPr lang="en-US"/>
        </a:p>
      </dgm:t>
    </dgm:pt>
    <dgm:pt modelId="{47A12042-2BCE-454B-B025-74A4E4CD4CE5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File policies</a:t>
          </a:r>
        </a:p>
      </dgm:t>
    </dgm:pt>
    <dgm:pt modelId="{08EDFD16-E7FE-4D4B-92CE-DE97A3B8511B}" type="parTrans" cxnId="{4422EE4A-57ED-4D6E-8568-483B58FA9E2B}">
      <dgm:prSet/>
      <dgm:spPr/>
      <dgm:t>
        <a:bodyPr/>
        <a:lstStyle/>
        <a:p>
          <a:endParaRPr lang="en-US"/>
        </a:p>
      </dgm:t>
    </dgm:pt>
    <dgm:pt modelId="{59965665-F845-4680-9B57-C4B077C57501}" type="sibTrans" cxnId="{4422EE4A-57ED-4D6E-8568-483B58FA9E2B}">
      <dgm:prSet/>
      <dgm:spPr/>
      <dgm:t>
        <a:bodyPr/>
        <a:lstStyle/>
        <a:p>
          <a:endParaRPr lang="en-US"/>
        </a:p>
      </dgm:t>
    </dgm:pt>
    <dgm:pt modelId="{36D34825-C917-4F3A-A573-DF230D84D6DE}">
      <dgm:prSet phldrT="[Text]"/>
      <dgm:spPr/>
      <dgm:t>
        <a:bodyPr/>
        <a:lstStyle/>
        <a:p>
          <a:r>
            <a:rPr lang="en-US" dirty="0"/>
            <a:t>Conditional Access</a:t>
          </a:r>
        </a:p>
      </dgm:t>
    </dgm:pt>
    <dgm:pt modelId="{F59910BF-BBD8-4A2B-80DB-86E7B679BD8E}" type="parTrans" cxnId="{E051F4BF-9E34-4246-A876-415F8018A110}">
      <dgm:prSet/>
      <dgm:spPr/>
      <dgm:t>
        <a:bodyPr/>
        <a:lstStyle/>
        <a:p>
          <a:endParaRPr lang="en-US"/>
        </a:p>
      </dgm:t>
    </dgm:pt>
    <dgm:pt modelId="{5F6EA04C-794F-4A67-9CE9-F45444E3F42E}" type="sibTrans" cxnId="{E051F4BF-9E34-4246-A876-415F8018A110}">
      <dgm:prSet/>
      <dgm:spPr/>
      <dgm:t>
        <a:bodyPr/>
        <a:lstStyle/>
        <a:p>
          <a:endParaRPr lang="en-US"/>
        </a:p>
      </dgm:t>
    </dgm:pt>
    <dgm:pt modelId="{FF10A628-B29C-405C-9DA3-59B8A6580DE1}">
      <dgm:prSet phldrT="[Text]"/>
      <dgm:spPr/>
      <dgm:t>
        <a:bodyPr/>
        <a:lstStyle/>
        <a:p>
          <a:r>
            <a:rPr lang="en-US" dirty="0"/>
            <a:t>Shadow IT</a:t>
          </a:r>
        </a:p>
      </dgm:t>
    </dgm:pt>
    <dgm:pt modelId="{945694DA-D43E-4AE3-A277-EC198BE3F7CA}" type="parTrans" cxnId="{2FAA7706-B7F7-45BD-9398-4989BEE79595}">
      <dgm:prSet/>
      <dgm:spPr/>
      <dgm:t>
        <a:bodyPr/>
        <a:lstStyle/>
        <a:p>
          <a:endParaRPr lang="en-US"/>
        </a:p>
      </dgm:t>
    </dgm:pt>
    <dgm:pt modelId="{77CA017D-01B5-4277-AB60-B8528360954B}" type="sibTrans" cxnId="{2FAA7706-B7F7-45BD-9398-4989BEE79595}">
      <dgm:prSet/>
      <dgm:spPr/>
      <dgm:t>
        <a:bodyPr/>
        <a:lstStyle/>
        <a:p>
          <a:endParaRPr lang="en-US"/>
        </a:p>
      </dgm:t>
    </dgm:pt>
    <dgm:pt modelId="{2D3E992E-81BC-48B2-A333-E11C580B7710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Access policies</a:t>
          </a:r>
        </a:p>
      </dgm:t>
    </dgm:pt>
    <dgm:pt modelId="{73DD9395-FD9E-4D59-A6FC-2E06D33F48D0}" type="parTrans" cxnId="{4FD3BEB4-A6FA-4FFB-A993-B3C24870D937}">
      <dgm:prSet/>
      <dgm:spPr/>
      <dgm:t>
        <a:bodyPr/>
        <a:lstStyle/>
        <a:p>
          <a:endParaRPr lang="en-US"/>
        </a:p>
      </dgm:t>
    </dgm:pt>
    <dgm:pt modelId="{3C5CDF1C-F041-4CF6-961B-9EE967FB632E}" type="sibTrans" cxnId="{4FD3BEB4-A6FA-4FFB-A993-B3C24870D937}">
      <dgm:prSet/>
      <dgm:spPr/>
      <dgm:t>
        <a:bodyPr/>
        <a:lstStyle/>
        <a:p>
          <a:endParaRPr lang="en-US"/>
        </a:p>
      </dgm:t>
    </dgm:pt>
    <dgm:pt modelId="{BE82E579-FE29-4383-95E0-C7453B3F5DA3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Session policies</a:t>
          </a:r>
        </a:p>
      </dgm:t>
    </dgm:pt>
    <dgm:pt modelId="{C0E7ED7B-9F9B-4AA6-A118-DA0E76A2D637}" type="parTrans" cxnId="{B16ED458-ADEB-4FE1-B8DC-ECAE5FEB7254}">
      <dgm:prSet/>
      <dgm:spPr/>
      <dgm:t>
        <a:bodyPr/>
        <a:lstStyle/>
        <a:p>
          <a:endParaRPr lang="en-US"/>
        </a:p>
      </dgm:t>
    </dgm:pt>
    <dgm:pt modelId="{44A8E8CC-B644-4502-82F1-862FF0BEB726}" type="sibTrans" cxnId="{B16ED458-ADEB-4FE1-B8DC-ECAE5FEB7254}">
      <dgm:prSet/>
      <dgm:spPr/>
      <dgm:t>
        <a:bodyPr/>
        <a:lstStyle/>
        <a:p>
          <a:endParaRPr lang="en-US"/>
        </a:p>
      </dgm:t>
    </dgm:pt>
    <dgm:pt modelId="{9E726EF3-01E7-4EAD-9DB4-BDB652CADFD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App discovery policy</a:t>
          </a:r>
        </a:p>
      </dgm:t>
    </dgm:pt>
    <dgm:pt modelId="{5AE72F8A-C3AA-422A-9433-2AB4A7D83722}" type="parTrans" cxnId="{F0FA49A9-DC5F-475B-9E78-90C28BE6182A}">
      <dgm:prSet/>
      <dgm:spPr/>
      <dgm:t>
        <a:bodyPr/>
        <a:lstStyle/>
        <a:p>
          <a:endParaRPr lang="en-US"/>
        </a:p>
      </dgm:t>
    </dgm:pt>
    <dgm:pt modelId="{EBFF0546-A63B-4C8E-B382-BCE7BD0BEBCD}" type="sibTrans" cxnId="{F0FA49A9-DC5F-475B-9E78-90C28BE6182A}">
      <dgm:prSet/>
      <dgm:spPr/>
      <dgm:t>
        <a:bodyPr/>
        <a:lstStyle/>
        <a:p>
          <a:endParaRPr lang="en-US"/>
        </a:p>
      </dgm:t>
    </dgm:pt>
    <dgm:pt modelId="{588EC7C7-01D0-4134-A17F-7185285E7B0A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Cloud discover anomaly detection policy</a:t>
          </a:r>
        </a:p>
      </dgm:t>
    </dgm:pt>
    <dgm:pt modelId="{0AAFEF07-EDB0-45C9-9211-952439A6DE2A}" type="parTrans" cxnId="{9BCFD0A1-6A1D-4A33-B8B6-E130E31B8AE8}">
      <dgm:prSet/>
      <dgm:spPr/>
      <dgm:t>
        <a:bodyPr/>
        <a:lstStyle/>
        <a:p>
          <a:endParaRPr lang="en-US"/>
        </a:p>
      </dgm:t>
    </dgm:pt>
    <dgm:pt modelId="{26A59C22-1395-4F90-842D-F42C180714EB}" type="sibTrans" cxnId="{9BCFD0A1-6A1D-4A33-B8B6-E130E31B8AE8}">
      <dgm:prSet/>
      <dgm:spPr/>
      <dgm:t>
        <a:bodyPr/>
        <a:lstStyle/>
        <a:p>
          <a:endParaRPr lang="en-US"/>
        </a:p>
      </dgm:t>
    </dgm:pt>
    <dgm:pt modelId="{F4E3171F-B127-41BF-8EB1-2A4136289BAD}">
      <dgm:prSet phldrT="[Text]"/>
      <dgm:spPr>
        <a:solidFill>
          <a:schemeClr val="accent3"/>
        </a:solidFill>
      </dgm:spPr>
      <dgm:t>
        <a:bodyPr/>
        <a:lstStyle/>
        <a:p>
          <a:r>
            <a:rPr lang="en-US" sz="3000" dirty="0"/>
            <a:t>Activity policies</a:t>
          </a:r>
        </a:p>
      </dgm:t>
    </dgm:pt>
    <dgm:pt modelId="{588EAD8B-C26E-402E-B5CC-4D23E92D3BCE}" type="parTrans" cxnId="{F0B0A07F-A2FC-40C6-AED7-391116D38658}">
      <dgm:prSet/>
      <dgm:spPr/>
      <dgm:t>
        <a:bodyPr/>
        <a:lstStyle/>
        <a:p>
          <a:endParaRPr lang="en-US"/>
        </a:p>
      </dgm:t>
    </dgm:pt>
    <dgm:pt modelId="{74859CFA-6AB5-43AE-BCB4-6C12451E2FD9}" type="sibTrans" cxnId="{F0B0A07F-A2FC-40C6-AED7-391116D38658}">
      <dgm:prSet/>
      <dgm:spPr/>
      <dgm:t>
        <a:bodyPr/>
        <a:lstStyle/>
        <a:p>
          <a:endParaRPr lang="en-US"/>
        </a:p>
      </dgm:t>
    </dgm:pt>
    <dgm:pt modelId="{5A3FC388-519D-4E72-9CDF-04CADDEAA454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000" strike="noStrike" dirty="0"/>
            <a:t>OAuth app policies </a:t>
          </a:r>
          <a:r>
            <a:rPr lang="en-US" sz="2400" i="1" strike="noStrike" dirty="0"/>
            <a:t>(via App Governance)</a:t>
          </a:r>
          <a:endParaRPr lang="en-US" sz="3000" i="1" strike="noStrike" dirty="0"/>
        </a:p>
      </dgm:t>
    </dgm:pt>
    <dgm:pt modelId="{A250FFB1-ADE5-44E0-BC2C-B06514690564}" type="parTrans" cxnId="{9CFEDAD1-2D11-4A6C-8A63-B4B0F519950E}">
      <dgm:prSet/>
      <dgm:spPr/>
      <dgm:t>
        <a:bodyPr/>
        <a:lstStyle/>
        <a:p>
          <a:endParaRPr lang="en-US"/>
        </a:p>
      </dgm:t>
    </dgm:pt>
    <dgm:pt modelId="{1DA50943-1FB6-490F-9635-AF479D2040FE}" type="sibTrans" cxnId="{9CFEDAD1-2D11-4A6C-8A63-B4B0F519950E}">
      <dgm:prSet/>
      <dgm:spPr/>
      <dgm:t>
        <a:bodyPr/>
        <a:lstStyle/>
        <a:p>
          <a:endParaRPr lang="en-US"/>
        </a:p>
      </dgm:t>
    </dgm:pt>
    <dgm:pt modelId="{7F470A34-EA7E-4EE7-8016-8CD36541B45A}" type="pres">
      <dgm:prSet presAssocID="{C44F1D76-DC92-4334-9884-11F71D5F63F1}" presName="Name0" presStyleCnt="0">
        <dgm:presLayoutVars>
          <dgm:dir/>
          <dgm:animLvl val="lvl"/>
          <dgm:resizeHandles val="exact"/>
        </dgm:presLayoutVars>
      </dgm:prSet>
      <dgm:spPr/>
    </dgm:pt>
    <dgm:pt modelId="{903325D4-131C-4FAE-8A16-32EEDA094847}" type="pres">
      <dgm:prSet presAssocID="{15067087-8443-426D-8CC6-A4CAB1E1C32F}" presName="linNode" presStyleCnt="0"/>
      <dgm:spPr/>
    </dgm:pt>
    <dgm:pt modelId="{617DFFC9-2954-4B23-86ED-BCE3C04AE68F}" type="pres">
      <dgm:prSet presAssocID="{15067087-8443-426D-8CC6-A4CAB1E1C32F}" presName="parTx" presStyleLbl="revTx" presStyleIdx="0" presStyleCnt="4">
        <dgm:presLayoutVars>
          <dgm:chMax val="1"/>
          <dgm:bulletEnabled val="1"/>
        </dgm:presLayoutVars>
      </dgm:prSet>
      <dgm:spPr/>
    </dgm:pt>
    <dgm:pt modelId="{067BBA01-3CEF-47BC-B057-411633DECEE7}" type="pres">
      <dgm:prSet presAssocID="{15067087-8443-426D-8CC6-A4CAB1E1C32F}" presName="bracket" presStyleLbl="parChTrans1D1" presStyleIdx="0" presStyleCnt="4"/>
      <dgm:spPr/>
    </dgm:pt>
    <dgm:pt modelId="{6D01F7FD-6562-4660-ADCC-9E3AC30A07F8}" type="pres">
      <dgm:prSet presAssocID="{15067087-8443-426D-8CC6-A4CAB1E1C32F}" presName="spH" presStyleCnt="0"/>
      <dgm:spPr/>
    </dgm:pt>
    <dgm:pt modelId="{C2C63EB1-561A-4EEB-8748-07EB8815D785}" type="pres">
      <dgm:prSet presAssocID="{15067087-8443-426D-8CC6-A4CAB1E1C32F}" presName="desTx" presStyleLbl="node1" presStyleIdx="0" presStyleCnt="4">
        <dgm:presLayoutVars>
          <dgm:bulletEnabled val="1"/>
        </dgm:presLayoutVars>
      </dgm:prSet>
      <dgm:spPr/>
    </dgm:pt>
    <dgm:pt modelId="{028DDB0C-8FE6-40C8-93F7-3B02D77B27F0}" type="pres">
      <dgm:prSet presAssocID="{983EF40E-2EFB-4EEF-8C91-24046DD7A752}" presName="spV" presStyleCnt="0"/>
      <dgm:spPr/>
    </dgm:pt>
    <dgm:pt modelId="{27607F4B-E92E-42BE-9070-B91FCAA8BC5C}" type="pres">
      <dgm:prSet presAssocID="{8924B87C-9C20-4AE5-827D-4E05B5A5AB2F}" presName="linNode" presStyleCnt="0"/>
      <dgm:spPr/>
    </dgm:pt>
    <dgm:pt modelId="{344A0673-4B40-4997-89D8-0F2B76657E69}" type="pres">
      <dgm:prSet presAssocID="{8924B87C-9C20-4AE5-827D-4E05B5A5AB2F}" presName="parTx" presStyleLbl="revTx" presStyleIdx="1" presStyleCnt="4">
        <dgm:presLayoutVars>
          <dgm:chMax val="1"/>
          <dgm:bulletEnabled val="1"/>
        </dgm:presLayoutVars>
      </dgm:prSet>
      <dgm:spPr/>
    </dgm:pt>
    <dgm:pt modelId="{2D13F47B-B28B-407D-ABA5-256AD80EA77C}" type="pres">
      <dgm:prSet presAssocID="{8924B87C-9C20-4AE5-827D-4E05B5A5AB2F}" presName="bracket" presStyleLbl="parChTrans1D1" presStyleIdx="1" presStyleCnt="4"/>
      <dgm:spPr/>
    </dgm:pt>
    <dgm:pt modelId="{8EA13353-81F5-4797-A5E9-784C53F2D7AC}" type="pres">
      <dgm:prSet presAssocID="{8924B87C-9C20-4AE5-827D-4E05B5A5AB2F}" presName="spH" presStyleCnt="0"/>
      <dgm:spPr/>
    </dgm:pt>
    <dgm:pt modelId="{1DFE2766-B7D1-4953-B36A-02B98B613D69}" type="pres">
      <dgm:prSet presAssocID="{8924B87C-9C20-4AE5-827D-4E05B5A5AB2F}" presName="desTx" presStyleLbl="node1" presStyleIdx="1" presStyleCnt="4">
        <dgm:presLayoutVars>
          <dgm:bulletEnabled val="1"/>
        </dgm:presLayoutVars>
      </dgm:prSet>
      <dgm:spPr/>
    </dgm:pt>
    <dgm:pt modelId="{4A869911-474C-4DAF-94A4-62CB49BAB5A8}" type="pres">
      <dgm:prSet presAssocID="{D67104E6-F3B2-4261-BB41-156CB28C7E7C}" presName="spV" presStyleCnt="0"/>
      <dgm:spPr/>
    </dgm:pt>
    <dgm:pt modelId="{27183517-C7EA-4697-B1ED-1AA9E0A9B297}" type="pres">
      <dgm:prSet presAssocID="{36D34825-C917-4F3A-A573-DF230D84D6DE}" presName="linNode" presStyleCnt="0"/>
      <dgm:spPr/>
    </dgm:pt>
    <dgm:pt modelId="{453574A5-6CAD-4FAE-87C1-4B5FDA8E3B9A}" type="pres">
      <dgm:prSet presAssocID="{36D34825-C917-4F3A-A573-DF230D84D6DE}" presName="parTx" presStyleLbl="revTx" presStyleIdx="2" presStyleCnt="4">
        <dgm:presLayoutVars>
          <dgm:chMax val="1"/>
          <dgm:bulletEnabled val="1"/>
        </dgm:presLayoutVars>
      </dgm:prSet>
      <dgm:spPr/>
    </dgm:pt>
    <dgm:pt modelId="{8620CF09-12BF-4A1C-A888-6F26030A425E}" type="pres">
      <dgm:prSet presAssocID="{36D34825-C917-4F3A-A573-DF230D84D6DE}" presName="bracket" presStyleLbl="parChTrans1D1" presStyleIdx="2" presStyleCnt="4"/>
      <dgm:spPr/>
    </dgm:pt>
    <dgm:pt modelId="{7343F5BF-874F-4523-B982-B7DAF4D3E432}" type="pres">
      <dgm:prSet presAssocID="{36D34825-C917-4F3A-A573-DF230D84D6DE}" presName="spH" presStyleCnt="0"/>
      <dgm:spPr/>
    </dgm:pt>
    <dgm:pt modelId="{7A75BC2F-F3D4-4FBC-A1A2-F9CD5681FD30}" type="pres">
      <dgm:prSet presAssocID="{36D34825-C917-4F3A-A573-DF230D84D6DE}" presName="desTx" presStyleLbl="node1" presStyleIdx="2" presStyleCnt="4">
        <dgm:presLayoutVars>
          <dgm:bulletEnabled val="1"/>
        </dgm:presLayoutVars>
      </dgm:prSet>
      <dgm:spPr/>
    </dgm:pt>
    <dgm:pt modelId="{28DE7A1F-AB08-4CA3-8B72-5C92F7E4821C}" type="pres">
      <dgm:prSet presAssocID="{5F6EA04C-794F-4A67-9CE9-F45444E3F42E}" presName="spV" presStyleCnt="0"/>
      <dgm:spPr/>
    </dgm:pt>
    <dgm:pt modelId="{D2E388B8-33F9-47F7-9E89-7E1E5D0AA640}" type="pres">
      <dgm:prSet presAssocID="{FF10A628-B29C-405C-9DA3-59B8A6580DE1}" presName="linNode" presStyleCnt="0"/>
      <dgm:spPr/>
    </dgm:pt>
    <dgm:pt modelId="{68B5254F-739A-4B41-88C3-3A7F62AB8249}" type="pres">
      <dgm:prSet presAssocID="{FF10A628-B29C-405C-9DA3-59B8A6580DE1}" presName="parTx" presStyleLbl="revTx" presStyleIdx="3" presStyleCnt="4">
        <dgm:presLayoutVars>
          <dgm:chMax val="1"/>
          <dgm:bulletEnabled val="1"/>
        </dgm:presLayoutVars>
      </dgm:prSet>
      <dgm:spPr/>
    </dgm:pt>
    <dgm:pt modelId="{3AFC2A30-231C-4161-8EE6-0097362CCD5E}" type="pres">
      <dgm:prSet presAssocID="{FF10A628-B29C-405C-9DA3-59B8A6580DE1}" presName="bracket" presStyleLbl="parChTrans1D1" presStyleIdx="3" presStyleCnt="4"/>
      <dgm:spPr/>
    </dgm:pt>
    <dgm:pt modelId="{E3E24138-8B9B-40AD-8AEC-B9AED60B2E6A}" type="pres">
      <dgm:prSet presAssocID="{FF10A628-B29C-405C-9DA3-59B8A6580DE1}" presName="spH" presStyleCnt="0"/>
      <dgm:spPr/>
    </dgm:pt>
    <dgm:pt modelId="{9CDA9524-419A-4948-AFD5-8BF7BE17E35B}" type="pres">
      <dgm:prSet presAssocID="{FF10A628-B29C-405C-9DA3-59B8A6580DE1}" presName="desTx" presStyleLbl="node1" presStyleIdx="3" presStyleCnt="4">
        <dgm:presLayoutVars>
          <dgm:bulletEnabled val="1"/>
        </dgm:presLayoutVars>
      </dgm:prSet>
      <dgm:spPr/>
    </dgm:pt>
  </dgm:ptLst>
  <dgm:cxnLst>
    <dgm:cxn modelId="{D3A06506-AC3B-4EAA-A29F-C79F9B9F7D66}" type="presOf" srcId="{36D34825-C917-4F3A-A573-DF230D84D6DE}" destId="{453574A5-6CAD-4FAE-87C1-4B5FDA8E3B9A}" srcOrd="0" destOrd="0" presId="urn:diagrams.loki3.com/BracketList"/>
    <dgm:cxn modelId="{9B456E06-2F1D-4C2D-83D6-84B2DEBF219B}" type="presOf" srcId="{FF10A628-B29C-405C-9DA3-59B8A6580DE1}" destId="{68B5254F-739A-4B41-88C3-3A7F62AB8249}" srcOrd="0" destOrd="0" presId="urn:diagrams.loki3.com/BracketList"/>
    <dgm:cxn modelId="{2FAA7706-B7F7-45BD-9398-4989BEE79595}" srcId="{C44F1D76-DC92-4334-9884-11F71D5F63F1}" destId="{FF10A628-B29C-405C-9DA3-59B8A6580DE1}" srcOrd="3" destOrd="0" parTransId="{945694DA-D43E-4AE3-A277-EC198BE3F7CA}" sibTransId="{77CA017D-01B5-4277-AB60-B8528360954B}"/>
    <dgm:cxn modelId="{BB35FE07-935C-498E-BD0A-19DF4070A011}" srcId="{C44F1D76-DC92-4334-9884-11F71D5F63F1}" destId="{15067087-8443-426D-8CC6-A4CAB1E1C32F}" srcOrd="0" destOrd="0" parTransId="{4F8C1D14-A38A-4849-A33B-C9E33662A8C1}" sibTransId="{983EF40E-2EFB-4EEF-8C91-24046DD7A752}"/>
    <dgm:cxn modelId="{DF172E1C-CFF5-47C4-AE10-630DF5C8C233}" type="presOf" srcId="{15067087-8443-426D-8CC6-A4CAB1E1C32F}" destId="{617DFFC9-2954-4B23-86ED-BCE3C04AE68F}" srcOrd="0" destOrd="0" presId="urn:diagrams.loki3.com/BracketList"/>
    <dgm:cxn modelId="{29066B28-BAB0-418A-BD30-DE1C6B742695}" type="presOf" srcId="{C44F1D76-DC92-4334-9884-11F71D5F63F1}" destId="{7F470A34-EA7E-4EE7-8016-8CD36541B45A}" srcOrd="0" destOrd="0" presId="urn:diagrams.loki3.com/BracketList"/>
    <dgm:cxn modelId="{D6328642-2493-44DE-80ED-097A4FFB6BDC}" type="presOf" srcId="{F4E3171F-B127-41BF-8EB1-2A4136289BAD}" destId="{C2C63EB1-561A-4EEB-8748-07EB8815D785}" srcOrd="0" destOrd="0" presId="urn:diagrams.loki3.com/BracketList"/>
    <dgm:cxn modelId="{69CD0D4A-412C-4C27-95F4-A1AC5498A4B1}" type="presOf" srcId="{588EC7C7-01D0-4134-A17F-7185285E7B0A}" destId="{9CDA9524-419A-4948-AFD5-8BF7BE17E35B}" srcOrd="0" destOrd="1" presId="urn:diagrams.loki3.com/BracketList"/>
    <dgm:cxn modelId="{4422EE4A-57ED-4D6E-8568-483B58FA9E2B}" srcId="{8924B87C-9C20-4AE5-827D-4E05B5A5AB2F}" destId="{47A12042-2BCE-454B-B025-74A4E4CD4CE5}" srcOrd="0" destOrd="0" parTransId="{08EDFD16-E7FE-4D4B-92CE-DE97A3B8511B}" sibTransId="{59965665-F845-4680-9B57-C4B077C57501}"/>
    <dgm:cxn modelId="{F3A00877-D032-4F0A-9BCB-9913B855867E}" srcId="{C44F1D76-DC92-4334-9884-11F71D5F63F1}" destId="{8924B87C-9C20-4AE5-827D-4E05B5A5AB2F}" srcOrd="1" destOrd="0" parTransId="{9EB55B5C-208B-4E3D-BD4E-E967BB5C2920}" sibTransId="{D67104E6-F3B2-4261-BB41-156CB28C7E7C}"/>
    <dgm:cxn modelId="{B16ED458-ADEB-4FE1-B8DC-ECAE5FEB7254}" srcId="{36D34825-C917-4F3A-A573-DF230D84D6DE}" destId="{BE82E579-FE29-4383-95E0-C7453B3F5DA3}" srcOrd="1" destOrd="0" parTransId="{C0E7ED7B-9F9B-4AA6-A118-DA0E76A2D637}" sibTransId="{44A8E8CC-B644-4502-82F1-862FF0BEB726}"/>
    <dgm:cxn modelId="{F0B0A07F-A2FC-40C6-AED7-391116D38658}" srcId="{15067087-8443-426D-8CC6-A4CAB1E1C32F}" destId="{F4E3171F-B127-41BF-8EB1-2A4136289BAD}" srcOrd="0" destOrd="0" parTransId="{588EAD8B-C26E-402E-B5CC-4D23E92D3BCE}" sibTransId="{74859CFA-6AB5-43AE-BCB4-6C12451E2FD9}"/>
    <dgm:cxn modelId="{B78DFD81-D8D2-4D18-8D12-E84085BD3E9C}" type="presOf" srcId="{47A12042-2BCE-454B-B025-74A4E4CD4CE5}" destId="{1DFE2766-B7D1-4953-B36A-02B98B613D69}" srcOrd="0" destOrd="0" presId="urn:diagrams.loki3.com/BracketList"/>
    <dgm:cxn modelId="{9BCFD0A1-6A1D-4A33-B8B6-E130E31B8AE8}" srcId="{FF10A628-B29C-405C-9DA3-59B8A6580DE1}" destId="{588EC7C7-01D0-4134-A17F-7185285E7B0A}" srcOrd="1" destOrd="0" parTransId="{0AAFEF07-EDB0-45C9-9211-952439A6DE2A}" sibTransId="{26A59C22-1395-4F90-842D-F42C180714EB}"/>
    <dgm:cxn modelId="{F0FA49A9-DC5F-475B-9E78-90C28BE6182A}" srcId="{FF10A628-B29C-405C-9DA3-59B8A6580DE1}" destId="{9E726EF3-01E7-4EAD-9DB4-BDB652CADFD7}" srcOrd="0" destOrd="0" parTransId="{5AE72F8A-C3AA-422A-9433-2AB4A7D83722}" sibTransId="{EBFF0546-A63B-4C8E-B382-BCE7BD0BEBCD}"/>
    <dgm:cxn modelId="{4FD3BEB4-A6FA-4FFB-A993-B3C24870D937}" srcId="{36D34825-C917-4F3A-A573-DF230D84D6DE}" destId="{2D3E992E-81BC-48B2-A333-E11C580B7710}" srcOrd="0" destOrd="0" parTransId="{73DD9395-FD9E-4D59-A6FC-2E06D33F48D0}" sibTransId="{3C5CDF1C-F041-4CF6-961B-9EE967FB632E}"/>
    <dgm:cxn modelId="{32B87CBD-9D88-4B7A-A08C-DD02AE5BEA23}" type="presOf" srcId="{9E726EF3-01E7-4EAD-9DB4-BDB652CADFD7}" destId="{9CDA9524-419A-4948-AFD5-8BF7BE17E35B}" srcOrd="0" destOrd="0" presId="urn:diagrams.loki3.com/BracketList"/>
    <dgm:cxn modelId="{BBEEBEBF-A386-4B5F-9530-51069208FF27}" type="presOf" srcId="{2D3E992E-81BC-48B2-A333-E11C580B7710}" destId="{7A75BC2F-F3D4-4FBC-A1A2-F9CD5681FD30}" srcOrd="0" destOrd="0" presId="urn:diagrams.loki3.com/BracketList"/>
    <dgm:cxn modelId="{E051F4BF-9E34-4246-A876-415F8018A110}" srcId="{C44F1D76-DC92-4334-9884-11F71D5F63F1}" destId="{36D34825-C917-4F3A-A573-DF230D84D6DE}" srcOrd="2" destOrd="0" parTransId="{F59910BF-BBD8-4A2B-80DB-86E7B679BD8E}" sibTransId="{5F6EA04C-794F-4A67-9CE9-F45444E3F42E}"/>
    <dgm:cxn modelId="{F91749C9-750F-4C24-B432-9901386C2B3F}" type="presOf" srcId="{BE82E579-FE29-4383-95E0-C7453B3F5DA3}" destId="{7A75BC2F-F3D4-4FBC-A1A2-F9CD5681FD30}" srcOrd="0" destOrd="1" presId="urn:diagrams.loki3.com/BracketList"/>
    <dgm:cxn modelId="{9CFEDAD1-2D11-4A6C-8A63-B4B0F519950E}" srcId="{15067087-8443-426D-8CC6-A4CAB1E1C32F}" destId="{5A3FC388-519D-4E72-9CDF-04CADDEAA454}" srcOrd="1" destOrd="0" parTransId="{A250FFB1-ADE5-44E0-BC2C-B06514690564}" sibTransId="{1DA50943-1FB6-490F-9635-AF479D2040FE}"/>
    <dgm:cxn modelId="{5A3F65D8-CB53-4128-B8F8-966148281DD7}" type="presOf" srcId="{5A3FC388-519D-4E72-9CDF-04CADDEAA454}" destId="{C2C63EB1-561A-4EEB-8748-07EB8815D785}" srcOrd="0" destOrd="1" presId="urn:diagrams.loki3.com/BracketList"/>
    <dgm:cxn modelId="{361518FB-A3BC-453C-A898-2C7B13AB566D}" type="presOf" srcId="{8924B87C-9C20-4AE5-827D-4E05B5A5AB2F}" destId="{344A0673-4B40-4997-89D8-0F2B76657E69}" srcOrd="0" destOrd="0" presId="urn:diagrams.loki3.com/BracketList"/>
    <dgm:cxn modelId="{D7F5BA4E-F470-48B6-9345-69C66F00017A}" type="presParOf" srcId="{7F470A34-EA7E-4EE7-8016-8CD36541B45A}" destId="{903325D4-131C-4FAE-8A16-32EEDA094847}" srcOrd="0" destOrd="0" presId="urn:diagrams.loki3.com/BracketList"/>
    <dgm:cxn modelId="{A5A14568-8571-4873-A29F-2FCEE33035D7}" type="presParOf" srcId="{903325D4-131C-4FAE-8A16-32EEDA094847}" destId="{617DFFC9-2954-4B23-86ED-BCE3C04AE68F}" srcOrd="0" destOrd="0" presId="urn:diagrams.loki3.com/BracketList"/>
    <dgm:cxn modelId="{D037DF0E-F54D-43FE-BBFC-DE17B778D8FB}" type="presParOf" srcId="{903325D4-131C-4FAE-8A16-32EEDA094847}" destId="{067BBA01-3CEF-47BC-B057-411633DECEE7}" srcOrd="1" destOrd="0" presId="urn:diagrams.loki3.com/BracketList"/>
    <dgm:cxn modelId="{A46EF226-C76D-4BDE-9D4F-9CAEFA61126D}" type="presParOf" srcId="{903325D4-131C-4FAE-8A16-32EEDA094847}" destId="{6D01F7FD-6562-4660-ADCC-9E3AC30A07F8}" srcOrd="2" destOrd="0" presId="urn:diagrams.loki3.com/BracketList"/>
    <dgm:cxn modelId="{3FB91617-6850-4372-876A-ACD87B94638B}" type="presParOf" srcId="{903325D4-131C-4FAE-8A16-32EEDA094847}" destId="{C2C63EB1-561A-4EEB-8748-07EB8815D785}" srcOrd="3" destOrd="0" presId="urn:diagrams.loki3.com/BracketList"/>
    <dgm:cxn modelId="{55F7C4D3-11D6-4173-A44D-570834B56353}" type="presParOf" srcId="{7F470A34-EA7E-4EE7-8016-8CD36541B45A}" destId="{028DDB0C-8FE6-40C8-93F7-3B02D77B27F0}" srcOrd="1" destOrd="0" presId="urn:diagrams.loki3.com/BracketList"/>
    <dgm:cxn modelId="{383524E3-4AFA-4F09-AC79-66A46074F68F}" type="presParOf" srcId="{7F470A34-EA7E-4EE7-8016-8CD36541B45A}" destId="{27607F4B-E92E-42BE-9070-B91FCAA8BC5C}" srcOrd="2" destOrd="0" presId="urn:diagrams.loki3.com/BracketList"/>
    <dgm:cxn modelId="{C9A2AB1A-520B-4FFC-8D34-0FCBFD960AD3}" type="presParOf" srcId="{27607F4B-E92E-42BE-9070-B91FCAA8BC5C}" destId="{344A0673-4B40-4997-89D8-0F2B76657E69}" srcOrd="0" destOrd="0" presId="urn:diagrams.loki3.com/BracketList"/>
    <dgm:cxn modelId="{BBCCCAEF-DDE5-4E9B-BD01-453DB25275A4}" type="presParOf" srcId="{27607F4B-E92E-42BE-9070-B91FCAA8BC5C}" destId="{2D13F47B-B28B-407D-ABA5-256AD80EA77C}" srcOrd="1" destOrd="0" presId="urn:diagrams.loki3.com/BracketList"/>
    <dgm:cxn modelId="{D9DAF284-4199-48C2-8F26-9F5269771018}" type="presParOf" srcId="{27607F4B-E92E-42BE-9070-B91FCAA8BC5C}" destId="{8EA13353-81F5-4797-A5E9-784C53F2D7AC}" srcOrd="2" destOrd="0" presId="urn:diagrams.loki3.com/BracketList"/>
    <dgm:cxn modelId="{2017016F-0102-4D48-81BF-6D4A66DF98DA}" type="presParOf" srcId="{27607F4B-E92E-42BE-9070-B91FCAA8BC5C}" destId="{1DFE2766-B7D1-4953-B36A-02B98B613D69}" srcOrd="3" destOrd="0" presId="urn:diagrams.loki3.com/BracketList"/>
    <dgm:cxn modelId="{E9E3E98E-1749-403C-99F4-1F10A7F737E9}" type="presParOf" srcId="{7F470A34-EA7E-4EE7-8016-8CD36541B45A}" destId="{4A869911-474C-4DAF-94A4-62CB49BAB5A8}" srcOrd="3" destOrd="0" presId="urn:diagrams.loki3.com/BracketList"/>
    <dgm:cxn modelId="{CBF1E753-ADB2-4829-94F4-D3B1B1F5C98D}" type="presParOf" srcId="{7F470A34-EA7E-4EE7-8016-8CD36541B45A}" destId="{27183517-C7EA-4697-B1ED-1AA9E0A9B297}" srcOrd="4" destOrd="0" presId="urn:diagrams.loki3.com/BracketList"/>
    <dgm:cxn modelId="{61797D74-6A86-4943-8CB2-1C28E262CD43}" type="presParOf" srcId="{27183517-C7EA-4697-B1ED-1AA9E0A9B297}" destId="{453574A5-6CAD-4FAE-87C1-4B5FDA8E3B9A}" srcOrd="0" destOrd="0" presId="urn:diagrams.loki3.com/BracketList"/>
    <dgm:cxn modelId="{5F086E4F-85FA-4A11-A5FD-B2BA64DD6999}" type="presParOf" srcId="{27183517-C7EA-4697-B1ED-1AA9E0A9B297}" destId="{8620CF09-12BF-4A1C-A888-6F26030A425E}" srcOrd="1" destOrd="0" presId="urn:diagrams.loki3.com/BracketList"/>
    <dgm:cxn modelId="{74AAC810-6886-41D5-94C7-97A4DD858AC0}" type="presParOf" srcId="{27183517-C7EA-4697-B1ED-1AA9E0A9B297}" destId="{7343F5BF-874F-4523-B982-B7DAF4D3E432}" srcOrd="2" destOrd="0" presId="urn:diagrams.loki3.com/BracketList"/>
    <dgm:cxn modelId="{4E205F90-4459-466C-A25E-B002418543ED}" type="presParOf" srcId="{27183517-C7EA-4697-B1ED-1AA9E0A9B297}" destId="{7A75BC2F-F3D4-4FBC-A1A2-F9CD5681FD30}" srcOrd="3" destOrd="0" presId="urn:diagrams.loki3.com/BracketList"/>
    <dgm:cxn modelId="{903CE44A-97B3-44B5-A589-0386AF7CC11C}" type="presParOf" srcId="{7F470A34-EA7E-4EE7-8016-8CD36541B45A}" destId="{28DE7A1F-AB08-4CA3-8B72-5C92F7E4821C}" srcOrd="5" destOrd="0" presId="urn:diagrams.loki3.com/BracketList"/>
    <dgm:cxn modelId="{AAC68BA9-D0B0-4D10-850C-541B45847E94}" type="presParOf" srcId="{7F470A34-EA7E-4EE7-8016-8CD36541B45A}" destId="{D2E388B8-33F9-47F7-9E89-7E1E5D0AA640}" srcOrd="6" destOrd="0" presId="urn:diagrams.loki3.com/BracketList"/>
    <dgm:cxn modelId="{8B757FAD-2155-49F4-B2CD-0C5B96BBD0A0}" type="presParOf" srcId="{D2E388B8-33F9-47F7-9E89-7E1E5D0AA640}" destId="{68B5254F-739A-4B41-88C3-3A7F62AB8249}" srcOrd="0" destOrd="0" presId="urn:diagrams.loki3.com/BracketList"/>
    <dgm:cxn modelId="{1B8FB885-7AAF-40A5-90C6-6A69665B6850}" type="presParOf" srcId="{D2E388B8-33F9-47F7-9E89-7E1E5D0AA640}" destId="{3AFC2A30-231C-4161-8EE6-0097362CCD5E}" srcOrd="1" destOrd="0" presId="urn:diagrams.loki3.com/BracketList"/>
    <dgm:cxn modelId="{13ACD050-4796-4E7A-8349-2EEF21AF268B}" type="presParOf" srcId="{D2E388B8-33F9-47F7-9E89-7E1E5D0AA640}" destId="{E3E24138-8B9B-40AD-8AEC-B9AED60B2E6A}" srcOrd="2" destOrd="0" presId="urn:diagrams.loki3.com/BracketList"/>
    <dgm:cxn modelId="{29365100-B890-4400-874D-FBBD62F6799E}" type="presParOf" srcId="{D2E388B8-33F9-47F7-9E89-7E1E5D0AA640}" destId="{9CDA9524-419A-4948-AFD5-8BF7BE17E35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1144E7-F697-4F87-98CD-1FC4112C073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9457F0-AA83-4988-B72B-E47B45744EAE}">
      <dgm:prSet phldrT="[Text]"/>
      <dgm:spPr>
        <a:solidFill>
          <a:schemeClr val="accent3"/>
        </a:solidFill>
      </dgm:spPr>
      <dgm:t>
        <a:bodyPr/>
        <a:lstStyle/>
        <a:p>
          <a:r>
            <a:rPr lang="en-US"/>
            <a:t>Mass downloads</a:t>
          </a:r>
        </a:p>
      </dgm:t>
    </dgm:pt>
    <dgm:pt modelId="{E4BADD36-6070-4265-BD44-7886DF607D2D}" type="parTrans" cxnId="{F3CECDA6-844D-43E0-A03D-E69FF391A316}">
      <dgm:prSet/>
      <dgm:spPr/>
      <dgm:t>
        <a:bodyPr/>
        <a:lstStyle/>
        <a:p>
          <a:endParaRPr lang="en-US"/>
        </a:p>
      </dgm:t>
    </dgm:pt>
    <dgm:pt modelId="{420EF622-2605-4AA5-98D8-61F47BA98341}" type="sibTrans" cxnId="{F3CECDA6-844D-43E0-A03D-E69FF391A316}">
      <dgm:prSet/>
      <dgm:spPr/>
      <dgm:t>
        <a:bodyPr/>
        <a:lstStyle/>
        <a:p>
          <a:endParaRPr lang="en-US"/>
        </a:p>
      </dgm:t>
    </dgm:pt>
    <dgm:pt modelId="{38408420-6057-44C2-8FDA-E9E10D0A2220}">
      <dgm:prSet/>
      <dgm:spPr>
        <a:solidFill>
          <a:schemeClr val="accent3"/>
        </a:solidFill>
      </dgm:spPr>
      <dgm:t>
        <a:bodyPr/>
        <a:lstStyle/>
        <a:p>
          <a:r>
            <a:rPr lang="en-US"/>
            <a:t>Mass deletes</a:t>
          </a:r>
          <a:endParaRPr lang="en-US" dirty="0"/>
        </a:p>
      </dgm:t>
    </dgm:pt>
    <dgm:pt modelId="{B7276D9B-1E1C-4724-8D1C-EC5338F4EA20}" type="parTrans" cxnId="{DCF1168F-302D-49C5-8F2A-13CE74B0C76D}">
      <dgm:prSet/>
      <dgm:spPr/>
      <dgm:t>
        <a:bodyPr/>
        <a:lstStyle/>
        <a:p>
          <a:endParaRPr lang="en-US"/>
        </a:p>
      </dgm:t>
    </dgm:pt>
    <dgm:pt modelId="{F6EE18B3-FEB5-4FEE-8A1B-7D9A05D867CA}" type="sibTrans" cxnId="{DCF1168F-302D-49C5-8F2A-13CE74B0C76D}">
      <dgm:prSet/>
      <dgm:spPr/>
      <dgm:t>
        <a:bodyPr/>
        <a:lstStyle/>
        <a:p>
          <a:endParaRPr lang="en-US"/>
        </a:p>
      </dgm:t>
    </dgm:pt>
    <dgm:pt modelId="{D9411205-38A8-4955-A089-2308AF51FC4E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Malicious OAuth app consent</a:t>
          </a:r>
        </a:p>
      </dgm:t>
    </dgm:pt>
    <dgm:pt modelId="{5EEA9F46-31E1-4E82-939C-E84CDD62A5B3}" type="parTrans" cxnId="{4C91AACA-AA46-49D0-93F4-C26E1CB5437E}">
      <dgm:prSet/>
      <dgm:spPr/>
      <dgm:t>
        <a:bodyPr/>
        <a:lstStyle/>
        <a:p>
          <a:endParaRPr lang="en-US"/>
        </a:p>
      </dgm:t>
    </dgm:pt>
    <dgm:pt modelId="{FB019283-E163-4322-86FF-80469D68686A}" type="sibTrans" cxnId="{4C91AACA-AA46-49D0-93F4-C26E1CB5437E}">
      <dgm:prSet/>
      <dgm:spPr/>
      <dgm:t>
        <a:bodyPr/>
        <a:lstStyle/>
        <a:p>
          <a:endParaRPr lang="en-US"/>
        </a:p>
      </dgm:t>
    </dgm:pt>
    <dgm:pt modelId="{C990A40A-963E-402F-817E-296FC0DDAD2D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Suspicious email deletion activity</a:t>
          </a:r>
        </a:p>
      </dgm:t>
    </dgm:pt>
    <dgm:pt modelId="{1917A9A4-91D3-406E-800E-16B006EAF032}" type="parTrans" cxnId="{0C064A13-4C89-4C0E-853C-86120518C94D}">
      <dgm:prSet/>
      <dgm:spPr/>
      <dgm:t>
        <a:bodyPr/>
        <a:lstStyle/>
        <a:p>
          <a:endParaRPr lang="en-US"/>
        </a:p>
      </dgm:t>
    </dgm:pt>
    <dgm:pt modelId="{2D38EF62-66CC-46D6-8922-C5B53E079D13}" type="sibTrans" cxnId="{0C064A13-4C89-4C0E-853C-86120518C94D}">
      <dgm:prSet/>
      <dgm:spPr/>
      <dgm:t>
        <a:bodyPr/>
        <a:lstStyle/>
        <a:p>
          <a:endParaRPr lang="en-US"/>
        </a:p>
      </dgm:t>
    </dgm:pt>
    <dgm:pt modelId="{07CB617A-5FEE-43D8-9983-C022D71C85BC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Potential ransomware activity</a:t>
          </a:r>
        </a:p>
      </dgm:t>
    </dgm:pt>
    <dgm:pt modelId="{8DE3A9BD-9F14-41C5-8254-6A19A412D7A3}" type="parTrans" cxnId="{C4536742-8999-4CCC-B2BB-B8178A4F3E9F}">
      <dgm:prSet/>
      <dgm:spPr/>
      <dgm:t>
        <a:bodyPr/>
        <a:lstStyle/>
        <a:p>
          <a:endParaRPr lang="en-US"/>
        </a:p>
      </dgm:t>
    </dgm:pt>
    <dgm:pt modelId="{E42D2FEA-3467-4E35-A2E6-3960895211F4}" type="sibTrans" cxnId="{C4536742-8999-4CCC-B2BB-B8178A4F3E9F}">
      <dgm:prSet/>
      <dgm:spPr/>
      <dgm:t>
        <a:bodyPr/>
        <a:lstStyle/>
        <a:p>
          <a:endParaRPr lang="en-US"/>
        </a:p>
      </dgm:t>
    </dgm:pt>
    <dgm:pt modelId="{76FE922E-C99E-4F6B-8D23-B4EC08F6A25E}" type="pres">
      <dgm:prSet presAssocID="{CC1144E7-F697-4F87-98CD-1FC4112C073D}" presName="Name0" presStyleCnt="0">
        <dgm:presLayoutVars>
          <dgm:chMax val="7"/>
          <dgm:chPref val="7"/>
          <dgm:dir/>
        </dgm:presLayoutVars>
      </dgm:prSet>
      <dgm:spPr/>
    </dgm:pt>
    <dgm:pt modelId="{33779A0F-CBCE-4FE9-AC93-49CB10FD7CAC}" type="pres">
      <dgm:prSet presAssocID="{CC1144E7-F697-4F87-98CD-1FC4112C073D}" presName="Name1" presStyleCnt="0"/>
      <dgm:spPr/>
    </dgm:pt>
    <dgm:pt modelId="{7554F325-9537-431E-AB60-3805F9123BAF}" type="pres">
      <dgm:prSet presAssocID="{CC1144E7-F697-4F87-98CD-1FC4112C073D}" presName="cycle" presStyleCnt="0"/>
      <dgm:spPr/>
    </dgm:pt>
    <dgm:pt modelId="{5E848D6F-64BB-4EEB-8E39-4D812DD0B551}" type="pres">
      <dgm:prSet presAssocID="{CC1144E7-F697-4F87-98CD-1FC4112C073D}" presName="srcNode" presStyleLbl="node1" presStyleIdx="0" presStyleCnt="5"/>
      <dgm:spPr/>
    </dgm:pt>
    <dgm:pt modelId="{0F5E472B-B414-45C6-853E-FF9A5504D32A}" type="pres">
      <dgm:prSet presAssocID="{CC1144E7-F697-4F87-98CD-1FC4112C073D}" presName="conn" presStyleLbl="parChTrans1D2" presStyleIdx="0" presStyleCnt="1"/>
      <dgm:spPr/>
    </dgm:pt>
    <dgm:pt modelId="{722B1A2B-FE86-4DBF-9A38-5ADE43C0A125}" type="pres">
      <dgm:prSet presAssocID="{CC1144E7-F697-4F87-98CD-1FC4112C073D}" presName="extraNode" presStyleLbl="node1" presStyleIdx="0" presStyleCnt="5"/>
      <dgm:spPr/>
    </dgm:pt>
    <dgm:pt modelId="{1FF25622-AA94-4043-847F-4B6836EFD7ED}" type="pres">
      <dgm:prSet presAssocID="{CC1144E7-F697-4F87-98CD-1FC4112C073D}" presName="dstNode" presStyleLbl="node1" presStyleIdx="0" presStyleCnt="5"/>
      <dgm:spPr/>
    </dgm:pt>
    <dgm:pt modelId="{1D2BAFD4-BEC2-4981-954C-5DAF592692FE}" type="pres">
      <dgm:prSet presAssocID="{719457F0-AA83-4988-B72B-E47B45744EAE}" presName="text_1" presStyleLbl="node1" presStyleIdx="0" presStyleCnt="5">
        <dgm:presLayoutVars>
          <dgm:bulletEnabled val="1"/>
        </dgm:presLayoutVars>
      </dgm:prSet>
      <dgm:spPr/>
    </dgm:pt>
    <dgm:pt modelId="{EF045235-7DE7-48A2-8D5F-692BCEC95BEE}" type="pres">
      <dgm:prSet presAssocID="{719457F0-AA83-4988-B72B-E47B45744EAE}" presName="accent_1" presStyleCnt="0"/>
      <dgm:spPr/>
    </dgm:pt>
    <dgm:pt modelId="{18D4C55D-2F55-457F-9138-0E86F6B01436}" type="pres">
      <dgm:prSet presAssocID="{719457F0-AA83-4988-B72B-E47B45744EAE}" presName="accentRepeatNode" presStyleLbl="solidFgAcc1" presStyleIdx="0" presStyleCnt="5"/>
      <dgm:spPr/>
    </dgm:pt>
    <dgm:pt modelId="{88BC2BD3-E31C-4C03-AE58-AF2CC7FC5618}" type="pres">
      <dgm:prSet presAssocID="{38408420-6057-44C2-8FDA-E9E10D0A2220}" presName="text_2" presStyleLbl="node1" presStyleIdx="1" presStyleCnt="5">
        <dgm:presLayoutVars>
          <dgm:bulletEnabled val="1"/>
        </dgm:presLayoutVars>
      </dgm:prSet>
      <dgm:spPr/>
    </dgm:pt>
    <dgm:pt modelId="{3B96C171-56E4-4E3A-82AC-F7328D7E1B1B}" type="pres">
      <dgm:prSet presAssocID="{38408420-6057-44C2-8FDA-E9E10D0A2220}" presName="accent_2" presStyleCnt="0"/>
      <dgm:spPr/>
    </dgm:pt>
    <dgm:pt modelId="{7FD072F1-07CC-4F62-B9CD-160C05200E60}" type="pres">
      <dgm:prSet presAssocID="{38408420-6057-44C2-8FDA-E9E10D0A2220}" presName="accentRepeatNode" presStyleLbl="solidFgAcc1" presStyleIdx="1" presStyleCnt="5"/>
      <dgm:spPr/>
    </dgm:pt>
    <dgm:pt modelId="{F55C164E-2E84-4506-8F4F-B5A9EF7C385A}" type="pres">
      <dgm:prSet presAssocID="{D9411205-38A8-4955-A089-2308AF51FC4E}" presName="text_3" presStyleLbl="node1" presStyleIdx="2" presStyleCnt="5">
        <dgm:presLayoutVars>
          <dgm:bulletEnabled val="1"/>
        </dgm:presLayoutVars>
      </dgm:prSet>
      <dgm:spPr/>
    </dgm:pt>
    <dgm:pt modelId="{4634F3F8-3183-485C-957B-855AE18199D6}" type="pres">
      <dgm:prSet presAssocID="{D9411205-38A8-4955-A089-2308AF51FC4E}" presName="accent_3" presStyleCnt="0"/>
      <dgm:spPr/>
    </dgm:pt>
    <dgm:pt modelId="{A68B93F8-987E-409B-A4E8-444FF643A0E0}" type="pres">
      <dgm:prSet presAssocID="{D9411205-38A8-4955-A089-2308AF51FC4E}" presName="accentRepeatNode" presStyleLbl="solidFgAcc1" presStyleIdx="2" presStyleCnt="5"/>
      <dgm:spPr/>
    </dgm:pt>
    <dgm:pt modelId="{A8970695-9156-4FCA-8F77-500D3875230F}" type="pres">
      <dgm:prSet presAssocID="{C990A40A-963E-402F-817E-296FC0DDAD2D}" presName="text_4" presStyleLbl="node1" presStyleIdx="3" presStyleCnt="5">
        <dgm:presLayoutVars>
          <dgm:bulletEnabled val="1"/>
        </dgm:presLayoutVars>
      </dgm:prSet>
      <dgm:spPr/>
    </dgm:pt>
    <dgm:pt modelId="{57B35572-B497-474B-992E-BDDE50BBECC6}" type="pres">
      <dgm:prSet presAssocID="{C990A40A-963E-402F-817E-296FC0DDAD2D}" presName="accent_4" presStyleCnt="0"/>
      <dgm:spPr/>
    </dgm:pt>
    <dgm:pt modelId="{21948833-A73C-4918-B15C-1D4691130151}" type="pres">
      <dgm:prSet presAssocID="{C990A40A-963E-402F-817E-296FC0DDAD2D}" presName="accentRepeatNode" presStyleLbl="solidFgAcc1" presStyleIdx="3" presStyleCnt="5"/>
      <dgm:spPr/>
    </dgm:pt>
    <dgm:pt modelId="{DA24A6AF-335A-48BB-B03D-FE119A84330F}" type="pres">
      <dgm:prSet presAssocID="{07CB617A-5FEE-43D8-9983-C022D71C85BC}" presName="text_5" presStyleLbl="node1" presStyleIdx="4" presStyleCnt="5">
        <dgm:presLayoutVars>
          <dgm:bulletEnabled val="1"/>
        </dgm:presLayoutVars>
      </dgm:prSet>
      <dgm:spPr/>
    </dgm:pt>
    <dgm:pt modelId="{570A2EFC-8764-425E-8D4E-7788D049A62D}" type="pres">
      <dgm:prSet presAssocID="{07CB617A-5FEE-43D8-9983-C022D71C85BC}" presName="accent_5" presStyleCnt="0"/>
      <dgm:spPr/>
    </dgm:pt>
    <dgm:pt modelId="{0DE52B82-B147-428C-95B8-DE820CEC87DA}" type="pres">
      <dgm:prSet presAssocID="{07CB617A-5FEE-43D8-9983-C022D71C85BC}" presName="accentRepeatNode" presStyleLbl="solidFgAcc1" presStyleIdx="4" presStyleCnt="5"/>
      <dgm:spPr/>
    </dgm:pt>
  </dgm:ptLst>
  <dgm:cxnLst>
    <dgm:cxn modelId="{F05FF00C-91FB-4439-872C-1808D7694383}" type="presOf" srcId="{420EF622-2605-4AA5-98D8-61F47BA98341}" destId="{0F5E472B-B414-45C6-853E-FF9A5504D32A}" srcOrd="0" destOrd="0" presId="urn:microsoft.com/office/officeart/2008/layout/VerticalCurvedList"/>
    <dgm:cxn modelId="{0C064A13-4C89-4C0E-853C-86120518C94D}" srcId="{CC1144E7-F697-4F87-98CD-1FC4112C073D}" destId="{C990A40A-963E-402F-817E-296FC0DDAD2D}" srcOrd="3" destOrd="0" parTransId="{1917A9A4-91D3-406E-800E-16B006EAF032}" sibTransId="{2D38EF62-66CC-46D6-8922-C5B53E079D13}"/>
    <dgm:cxn modelId="{BE17AC26-B6B2-4C1E-9787-FFE14A9BCEB7}" type="presOf" srcId="{38408420-6057-44C2-8FDA-E9E10D0A2220}" destId="{88BC2BD3-E31C-4C03-AE58-AF2CC7FC5618}" srcOrd="0" destOrd="0" presId="urn:microsoft.com/office/officeart/2008/layout/VerticalCurvedList"/>
    <dgm:cxn modelId="{1F994D35-433D-4512-847B-283C4A2AA509}" type="presOf" srcId="{C990A40A-963E-402F-817E-296FC0DDAD2D}" destId="{A8970695-9156-4FCA-8F77-500D3875230F}" srcOrd="0" destOrd="0" presId="urn:microsoft.com/office/officeart/2008/layout/VerticalCurvedList"/>
    <dgm:cxn modelId="{E1178760-B404-4BCA-91B5-CFB274F9CA7A}" type="presOf" srcId="{07CB617A-5FEE-43D8-9983-C022D71C85BC}" destId="{DA24A6AF-335A-48BB-B03D-FE119A84330F}" srcOrd="0" destOrd="0" presId="urn:microsoft.com/office/officeart/2008/layout/VerticalCurvedList"/>
    <dgm:cxn modelId="{27FD9760-2CDB-43AC-8574-3E4E855BCC24}" type="presOf" srcId="{719457F0-AA83-4988-B72B-E47B45744EAE}" destId="{1D2BAFD4-BEC2-4981-954C-5DAF592692FE}" srcOrd="0" destOrd="0" presId="urn:microsoft.com/office/officeart/2008/layout/VerticalCurvedList"/>
    <dgm:cxn modelId="{C4536742-8999-4CCC-B2BB-B8178A4F3E9F}" srcId="{CC1144E7-F697-4F87-98CD-1FC4112C073D}" destId="{07CB617A-5FEE-43D8-9983-C022D71C85BC}" srcOrd="4" destOrd="0" parTransId="{8DE3A9BD-9F14-41C5-8254-6A19A412D7A3}" sibTransId="{E42D2FEA-3467-4E35-A2E6-3960895211F4}"/>
    <dgm:cxn modelId="{28941473-8147-47A8-96CA-36B56240C022}" type="presOf" srcId="{CC1144E7-F697-4F87-98CD-1FC4112C073D}" destId="{76FE922E-C99E-4F6B-8D23-B4EC08F6A25E}" srcOrd="0" destOrd="0" presId="urn:microsoft.com/office/officeart/2008/layout/VerticalCurvedList"/>
    <dgm:cxn modelId="{33BF1973-5350-4AF9-ADE5-2D8AAF3DF3DB}" type="presOf" srcId="{D9411205-38A8-4955-A089-2308AF51FC4E}" destId="{F55C164E-2E84-4506-8F4F-B5A9EF7C385A}" srcOrd="0" destOrd="0" presId="urn:microsoft.com/office/officeart/2008/layout/VerticalCurvedList"/>
    <dgm:cxn modelId="{DCF1168F-302D-49C5-8F2A-13CE74B0C76D}" srcId="{CC1144E7-F697-4F87-98CD-1FC4112C073D}" destId="{38408420-6057-44C2-8FDA-E9E10D0A2220}" srcOrd="1" destOrd="0" parTransId="{B7276D9B-1E1C-4724-8D1C-EC5338F4EA20}" sibTransId="{F6EE18B3-FEB5-4FEE-8A1B-7D9A05D867CA}"/>
    <dgm:cxn modelId="{F3CECDA6-844D-43E0-A03D-E69FF391A316}" srcId="{CC1144E7-F697-4F87-98CD-1FC4112C073D}" destId="{719457F0-AA83-4988-B72B-E47B45744EAE}" srcOrd="0" destOrd="0" parTransId="{E4BADD36-6070-4265-BD44-7886DF607D2D}" sibTransId="{420EF622-2605-4AA5-98D8-61F47BA98341}"/>
    <dgm:cxn modelId="{4C91AACA-AA46-49D0-93F4-C26E1CB5437E}" srcId="{CC1144E7-F697-4F87-98CD-1FC4112C073D}" destId="{D9411205-38A8-4955-A089-2308AF51FC4E}" srcOrd="2" destOrd="0" parTransId="{5EEA9F46-31E1-4E82-939C-E84CDD62A5B3}" sibTransId="{FB019283-E163-4322-86FF-80469D68686A}"/>
    <dgm:cxn modelId="{12F16E50-3C70-4929-ACC9-9B065DCE1127}" type="presParOf" srcId="{76FE922E-C99E-4F6B-8D23-B4EC08F6A25E}" destId="{33779A0F-CBCE-4FE9-AC93-49CB10FD7CAC}" srcOrd="0" destOrd="0" presId="urn:microsoft.com/office/officeart/2008/layout/VerticalCurvedList"/>
    <dgm:cxn modelId="{60181C2A-9B69-45BD-B113-647D1D356F21}" type="presParOf" srcId="{33779A0F-CBCE-4FE9-AC93-49CB10FD7CAC}" destId="{7554F325-9537-431E-AB60-3805F9123BAF}" srcOrd="0" destOrd="0" presId="urn:microsoft.com/office/officeart/2008/layout/VerticalCurvedList"/>
    <dgm:cxn modelId="{4D82E33F-69F6-4909-A603-376E7EA90F48}" type="presParOf" srcId="{7554F325-9537-431E-AB60-3805F9123BAF}" destId="{5E848D6F-64BB-4EEB-8E39-4D812DD0B551}" srcOrd="0" destOrd="0" presId="urn:microsoft.com/office/officeart/2008/layout/VerticalCurvedList"/>
    <dgm:cxn modelId="{95E3C333-980E-4253-A9BA-36E4D26E9D78}" type="presParOf" srcId="{7554F325-9537-431E-AB60-3805F9123BAF}" destId="{0F5E472B-B414-45C6-853E-FF9A5504D32A}" srcOrd="1" destOrd="0" presId="urn:microsoft.com/office/officeart/2008/layout/VerticalCurvedList"/>
    <dgm:cxn modelId="{83259B93-4D5A-48F5-B9D9-6CC5097F95FE}" type="presParOf" srcId="{7554F325-9537-431E-AB60-3805F9123BAF}" destId="{722B1A2B-FE86-4DBF-9A38-5ADE43C0A125}" srcOrd="2" destOrd="0" presId="urn:microsoft.com/office/officeart/2008/layout/VerticalCurvedList"/>
    <dgm:cxn modelId="{8CBE85EA-B8A7-4B26-896B-88FAD860DA2B}" type="presParOf" srcId="{7554F325-9537-431E-AB60-3805F9123BAF}" destId="{1FF25622-AA94-4043-847F-4B6836EFD7ED}" srcOrd="3" destOrd="0" presId="urn:microsoft.com/office/officeart/2008/layout/VerticalCurvedList"/>
    <dgm:cxn modelId="{5AB650E6-6AB8-4A95-8F0D-4D9442DAAE6B}" type="presParOf" srcId="{33779A0F-CBCE-4FE9-AC93-49CB10FD7CAC}" destId="{1D2BAFD4-BEC2-4981-954C-5DAF592692FE}" srcOrd="1" destOrd="0" presId="urn:microsoft.com/office/officeart/2008/layout/VerticalCurvedList"/>
    <dgm:cxn modelId="{5273BAD5-3719-4BFE-9C9F-364D0A3BA5C4}" type="presParOf" srcId="{33779A0F-CBCE-4FE9-AC93-49CB10FD7CAC}" destId="{EF045235-7DE7-48A2-8D5F-692BCEC95BEE}" srcOrd="2" destOrd="0" presId="urn:microsoft.com/office/officeart/2008/layout/VerticalCurvedList"/>
    <dgm:cxn modelId="{EAAF9DF3-8900-4A96-B725-E0B63F9EF306}" type="presParOf" srcId="{EF045235-7DE7-48A2-8D5F-692BCEC95BEE}" destId="{18D4C55D-2F55-457F-9138-0E86F6B01436}" srcOrd="0" destOrd="0" presId="urn:microsoft.com/office/officeart/2008/layout/VerticalCurvedList"/>
    <dgm:cxn modelId="{A225A3C5-CE6D-4202-AEA4-170666A1FF08}" type="presParOf" srcId="{33779A0F-CBCE-4FE9-AC93-49CB10FD7CAC}" destId="{88BC2BD3-E31C-4C03-AE58-AF2CC7FC5618}" srcOrd="3" destOrd="0" presId="urn:microsoft.com/office/officeart/2008/layout/VerticalCurvedList"/>
    <dgm:cxn modelId="{3B6FDEC2-72C7-47D1-9CCB-54DC77261F57}" type="presParOf" srcId="{33779A0F-CBCE-4FE9-AC93-49CB10FD7CAC}" destId="{3B96C171-56E4-4E3A-82AC-F7328D7E1B1B}" srcOrd="4" destOrd="0" presId="urn:microsoft.com/office/officeart/2008/layout/VerticalCurvedList"/>
    <dgm:cxn modelId="{6F4FB0A6-35FB-481D-B66E-03E07479F025}" type="presParOf" srcId="{3B96C171-56E4-4E3A-82AC-F7328D7E1B1B}" destId="{7FD072F1-07CC-4F62-B9CD-160C05200E60}" srcOrd="0" destOrd="0" presId="urn:microsoft.com/office/officeart/2008/layout/VerticalCurvedList"/>
    <dgm:cxn modelId="{EB83D401-0179-4036-98B2-4ACC1DA18C03}" type="presParOf" srcId="{33779A0F-CBCE-4FE9-AC93-49CB10FD7CAC}" destId="{F55C164E-2E84-4506-8F4F-B5A9EF7C385A}" srcOrd="5" destOrd="0" presId="urn:microsoft.com/office/officeart/2008/layout/VerticalCurvedList"/>
    <dgm:cxn modelId="{01FA3E73-ADCD-40DD-9D50-FD1AA568090F}" type="presParOf" srcId="{33779A0F-CBCE-4FE9-AC93-49CB10FD7CAC}" destId="{4634F3F8-3183-485C-957B-855AE18199D6}" srcOrd="6" destOrd="0" presId="urn:microsoft.com/office/officeart/2008/layout/VerticalCurvedList"/>
    <dgm:cxn modelId="{6493B3D4-5893-40A0-ADB9-0C85C9FFFC01}" type="presParOf" srcId="{4634F3F8-3183-485C-957B-855AE18199D6}" destId="{A68B93F8-987E-409B-A4E8-444FF643A0E0}" srcOrd="0" destOrd="0" presId="urn:microsoft.com/office/officeart/2008/layout/VerticalCurvedList"/>
    <dgm:cxn modelId="{073B2391-ADBF-406E-ACC5-45883090824A}" type="presParOf" srcId="{33779A0F-CBCE-4FE9-AC93-49CB10FD7CAC}" destId="{A8970695-9156-4FCA-8F77-500D3875230F}" srcOrd="7" destOrd="0" presId="urn:microsoft.com/office/officeart/2008/layout/VerticalCurvedList"/>
    <dgm:cxn modelId="{0C7E10F9-C1EE-44BE-B33B-53180B140E07}" type="presParOf" srcId="{33779A0F-CBCE-4FE9-AC93-49CB10FD7CAC}" destId="{57B35572-B497-474B-992E-BDDE50BBECC6}" srcOrd="8" destOrd="0" presId="urn:microsoft.com/office/officeart/2008/layout/VerticalCurvedList"/>
    <dgm:cxn modelId="{6C9AE849-D5A9-421E-927C-A6F8796F422A}" type="presParOf" srcId="{57B35572-B497-474B-992E-BDDE50BBECC6}" destId="{21948833-A73C-4918-B15C-1D4691130151}" srcOrd="0" destOrd="0" presId="urn:microsoft.com/office/officeart/2008/layout/VerticalCurvedList"/>
    <dgm:cxn modelId="{E723CD2D-3EAB-49DD-95AD-EB63662ADBBA}" type="presParOf" srcId="{33779A0F-CBCE-4FE9-AC93-49CB10FD7CAC}" destId="{DA24A6AF-335A-48BB-B03D-FE119A84330F}" srcOrd="9" destOrd="0" presId="urn:microsoft.com/office/officeart/2008/layout/VerticalCurvedList"/>
    <dgm:cxn modelId="{6552DB24-6DEB-493E-8C4C-2E5DB9FF0B0D}" type="presParOf" srcId="{33779A0F-CBCE-4FE9-AC93-49CB10FD7CAC}" destId="{570A2EFC-8764-425E-8D4E-7788D049A62D}" srcOrd="10" destOrd="0" presId="urn:microsoft.com/office/officeart/2008/layout/VerticalCurvedList"/>
    <dgm:cxn modelId="{8ECED6EA-2662-4203-B99A-1E90736C326F}" type="presParOf" srcId="{570A2EFC-8764-425E-8D4E-7788D049A62D}" destId="{0DE52B82-B147-428C-95B8-DE820CEC87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7BF215-4B2A-46FF-9447-447A2F33F45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023F22-CA9E-4DD0-A391-3AE24AFE0F4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Confidential files shared with personal email addresses</a:t>
          </a:r>
        </a:p>
      </dgm:t>
    </dgm:pt>
    <dgm:pt modelId="{73E4D25D-180B-4688-B8BD-2D63ACCAD4EC}" type="parTrans" cxnId="{DB2C7247-B812-4C1F-B2C8-8C68D4609E65}">
      <dgm:prSet/>
      <dgm:spPr/>
      <dgm:t>
        <a:bodyPr/>
        <a:lstStyle/>
        <a:p>
          <a:endParaRPr lang="en-US"/>
        </a:p>
      </dgm:t>
    </dgm:pt>
    <dgm:pt modelId="{F50E6DA4-2A62-472A-9B10-124847B265E0}" type="sibTrans" cxnId="{DB2C7247-B812-4C1F-B2C8-8C68D4609E65}">
      <dgm:prSet/>
      <dgm:spPr/>
      <dgm:t>
        <a:bodyPr/>
        <a:lstStyle/>
        <a:p>
          <a:endParaRPr lang="en-US"/>
        </a:p>
      </dgm:t>
    </dgm:pt>
    <dgm:pt modelId="{81F5869F-28D3-42FF-89D6-2343A13932CE}">
      <dgm:prSet/>
      <dgm:spPr>
        <a:solidFill>
          <a:schemeClr val="accent3"/>
        </a:solidFill>
      </dgm:spPr>
      <dgm:t>
        <a:bodyPr/>
        <a:lstStyle/>
        <a:p>
          <a:r>
            <a:rPr lang="en-US"/>
            <a:t>Stale externally shared files</a:t>
          </a:r>
          <a:endParaRPr lang="en-US" dirty="0"/>
        </a:p>
      </dgm:t>
    </dgm:pt>
    <dgm:pt modelId="{A9F51E2D-EE88-442F-9DDF-2D72AB6AFE16}" type="parTrans" cxnId="{9EC46D33-4428-4B84-8B51-952E14E56F3E}">
      <dgm:prSet/>
      <dgm:spPr/>
      <dgm:t>
        <a:bodyPr/>
        <a:lstStyle/>
        <a:p>
          <a:endParaRPr lang="en-US"/>
        </a:p>
      </dgm:t>
    </dgm:pt>
    <dgm:pt modelId="{A562E965-0D95-4956-BA72-519904885399}" type="sibTrans" cxnId="{9EC46D33-4428-4B84-8B51-952E14E56F3E}">
      <dgm:prSet/>
      <dgm:spPr/>
      <dgm:t>
        <a:bodyPr/>
        <a:lstStyle/>
        <a:p>
          <a:endParaRPr lang="en-US"/>
        </a:p>
      </dgm:t>
    </dgm:pt>
    <dgm:pt modelId="{1CF1CFF4-9E99-4E86-92B8-E046FD4DD36F}">
      <dgm:prSet/>
      <dgm:spPr>
        <a:solidFill>
          <a:schemeClr val="accent3"/>
        </a:solidFill>
      </dgm:spPr>
      <dgm:t>
        <a:bodyPr/>
        <a:lstStyle/>
        <a:p>
          <a:r>
            <a:rPr lang="en-US"/>
            <a:t>File shared with unauthorized domain(s)</a:t>
          </a:r>
          <a:endParaRPr lang="en-US" dirty="0"/>
        </a:p>
      </dgm:t>
    </dgm:pt>
    <dgm:pt modelId="{A03D3E8A-5307-4CC6-AEF1-535137258892}" type="parTrans" cxnId="{4B7F66E6-5898-43DF-B8A6-5B5EB279025C}">
      <dgm:prSet/>
      <dgm:spPr/>
      <dgm:t>
        <a:bodyPr/>
        <a:lstStyle/>
        <a:p>
          <a:endParaRPr lang="en-US"/>
        </a:p>
      </dgm:t>
    </dgm:pt>
    <dgm:pt modelId="{647B8D9E-AEDD-4D76-AB34-94F68D9C4312}" type="sibTrans" cxnId="{4B7F66E6-5898-43DF-B8A6-5B5EB279025C}">
      <dgm:prSet/>
      <dgm:spPr/>
      <dgm:t>
        <a:bodyPr/>
        <a:lstStyle/>
        <a:p>
          <a:endParaRPr lang="en-US"/>
        </a:p>
      </dgm:t>
    </dgm:pt>
    <dgm:pt modelId="{BF66EA1B-C947-4368-B197-5DFC5BA17E4D}" type="pres">
      <dgm:prSet presAssocID="{927BF215-4B2A-46FF-9447-447A2F33F452}" presName="Name0" presStyleCnt="0">
        <dgm:presLayoutVars>
          <dgm:chMax val="7"/>
          <dgm:chPref val="7"/>
          <dgm:dir/>
        </dgm:presLayoutVars>
      </dgm:prSet>
      <dgm:spPr/>
    </dgm:pt>
    <dgm:pt modelId="{F36C0D30-1D91-482C-B2E8-F3553DEB8965}" type="pres">
      <dgm:prSet presAssocID="{927BF215-4B2A-46FF-9447-447A2F33F452}" presName="Name1" presStyleCnt="0"/>
      <dgm:spPr/>
    </dgm:pt>
    <dgm:pt modelId="{4881C153-8256-45CC-A4AB-9E6254F723E9}" type="pres">
      <dgm:prSet presAssocID="{927BF215-4B2A-46FF-9447-447A2F33F452}" presName="cycle" presStyleCnt="0"/>
      <dgm:spPr/>
    </dgm:pt>
    <dgm:pt modelId="{54E33D2D-B01B-43F4-8D66-18EB4180A782}" type="pres">
      <dgm:prSet presAssocID="{927BF215-4B2A-46FF-9447-447A2F33F452}" presName="srcNode" presStyleLbl="node1" presStyleIdx="0" presStyleCnt="3"/>
      <dgm:spPr/>
    </dgm:pt>
    <dgm:pt modelId="{DAC8E971-EBA4-4EB6-A64E-F0B7588F62A6}" type="pres">
      <dgm:prSet presAssocID="{927BF215-4B2A-46FF-9447-447A2F33F452}" presName="conn" presStyleLbl="parChTrans1D2" presStyleIdx="0" presStyleCnt="1"/>
      <dgm:spPr/>
    </dgm:pt>
    <dgm:pt modelId="{48589C0F-63EF-4B04-85B0-32EB905F0DA6}" type="pres">
      <dgm:prSet presAssocID="{927BF215-4B2A-46FF-9447-447A2F33F452}" presName="extraNode" presStyleLbl="node1" presStyleIdx="0" presStyleCnt="3"/>
      <dgm:spPr/>
    </dgm:pt>
    <dgm:pt modelId="{CE6177FC-3FF3-40C0-A780-CB77FB059DF6}" type="pres">
      <dgm:prSet presAssocID="{927BF215-4B2A-46FF-9447-447A2F33F452}" presName="dstNode" presStyleLbl="node1" presStyleIdx="0" presStyleCnt="3"/>
      <dgm:spPr/>
    </dgm:pt>
    <dgm:pt modelId="{82B0B936-0E13-4CE9-A982-56ABAD067212}" type="pres">
      <dgm:prSet presAssocID="{BE023F22-CA9E-4DD0-A391-3AE24AFE0F47}" presName="text_1" presStyleLbl="node1" presStyleIdx="0" presStyleCnt="3">
        <dgm:presLayoutVars>
          <dgm:bulletEnabled val="1"/>
        </dgm:presLayoutVars>
      </dgm:prSet>
      <dgm:spPr/>
    </dgm:pt>
    <dgm:pt modelId="{BC9CCDFD-054A-41D9-8B7E-A8B434D49297}" type="pres">
      <dgm:prSet presAssocID="{BE023F22-CA9E-4DD0-A391-3AE24AFE0F47}" presName="accent_1" presStyleCnt="0"/>
      <dgm:spPr/>
    </dgm:pt>
    <dgm:pt modelId="{6293979F-1D7D-4EC0-90BA-2CE9E42AD065}" type="pres">
      <dgm:prSet presAssocID="{BE023F22-CA9E-4DD0-A391-3AE24AFE0F47}" presName="accentRepeatNode" presStyleLbl="solidFgAcc1" presStyleIdx="0" presStyleCnt="3"/>
      <dgm:spPr/>
    </dgm:pt>
    <dgm:pt modelId="{6EDD1620-A85A-4E62-BC5E-4A4FF9AB82D2}" type="pres">
      <dgm:prSet presAssocID="{81F5869F-28D3-42FF-89D6-2343A13932CE}" presName="text_2" presStyleLbl="node1" presStyleIdx="1" presStyleCnt="3">
        <dgm:presLayoutVars>
          <dgm:bulletEnabled val="1"/>
        </dgm:presLayoutVars>
      </dgm:prSet>
      <dgm:spPr/>
    </dgm:pt>
    <dgm:pt modelId="{BBF684D0-F80D-47B7-B0D2-252F2D1D7168}" type="pres">
      <dgm:prSet presAssocID="{81F5869F-28D3-42FF-89D6-2343A13932CE}" presName="accent_2" presStyleCnt="0"/>
      <dgm:spPr/>
    </dgm:pt>
    <dgm:pt modelId="{2A4795B7-C8C5-4482-B93C-09F789684448}" type="pres">
      <dgm:prSet presAssocID="{81F5869F-28D3-42FF-89D6-2343A13932CE}" presName="accentRepeatNode" presStyleLbl="solidFgAcc1" presStyleIdx="1" presStyleCnt="3"/>
      <dgm:spPr/>
    </dgm:pt>
    <dgm:pt modelId="{3A404A89-F1FE-42C7-BC37-48D51EA23A13}" type="pres">
      <dgm:prSet presAssocID="{1CF1CFF4-9E99-4E86-92B8-E046FD4DD36F}" presName="text_3" presStyleLbl="node1" presStyleIdx="2" presStyleCnt="3">
        <dgm:presLayoutVars>
          <dgm:bulletEnabled val="1"/>
        </dgm:presLayoutVars>
      </dgm:prSet>
      <dgm:spPr/>
    </dgm:pt>
    <dgm:pt modelId="{10CA423B-B101-42A6-BA56-0DB0A8EF8CAC}" type="pres">
      <dgm:prSet presAssocID="{1CF1CFF4-9E99-4E86-92B8-E046FD4DD36F}" presName="accent_3" presStyleCnt="0"/>
      <dgm:spPr/>
    </dgm:pt>
    <dgm:pt modelId="{27D4B1CD-AAE2-451F-9907-3EE0D6CCE748}" type="pres">
      <dgm:prSet presAssocID="{1CF1CFF4-9E99-4E86-92B8-E046FD4DD36F}" presName="accentRepeatNode" presStyleLbl="solidFgAcc1" presStyleIdx="2" presStyleCnt="3"/>
      <dgm:spPr/>
    </dgm:pt>
  </dgm:ptLst>
  <dgm:cxnLst>
    <dgm:cxn modelId="{1D4A262F-1581-41F4-AA1D-75F89211E2D6}" type="presOf" srcId="{927BF215-4B2A-46FF-9447-447A2F33F452}" destId="{BF66EA1B-C947-4368-B197-5DFC5BA17E4D}" srcOrd="0" destOrd="0" presId="urn:microsoft.com/office/officeart/2008/layout/VerticalCurvedList"/>
    <dgm:cxn modelId="{9EC46D33-4428-4B84-8B51-952E14E56F3E}" srcId="{927BF215-4B2A-46FF-9447-447A2F33F452}" destId="{81F5869F-28D3-42FF-89D6-2343A13932CE}" srcOrd="1" destOrd="0" parTransId="{A9F51E2D-EE88-442F-9DDF-2D72AB6AFE16}" sibTransId="{A562E965-0D95-4956-BA72-519904885399}"/>
    <dgm:cxn modelId="{DB2C7247-B812-4C1F-B2C8-8C68D4609E65}" srcId="{927BF215-4B2A-46FF-9447-447A2F33F452}" destId="{BE023F22-CA9E-4DD0-A391-3AE24AFE0F47}" srcOrd="0" destOrd="0" parTransId="{73E4D25D-180B-4688-B8BD-2D63ACCAD4EC}" sibTransId="{F50E6DA4-2A62-472A-9B10-124847B265E0}"/>
    <dgm:cxn modelId="{1E752448-DB7E-4FED-834E-92DE521FFA25}" type="presOf" srcId="{BE023F22-CA9E-4DD0-A391-3AE24AFE0F47}" destId="{82B0B936-0E13-4CE9-A982-56ABAD067212}" srcOrd="0" destOrd="0" presId="urn:microsoft.com/office/officeart/2008/layout/VerticalCurvedList"/>
    <dgm:cxn modelId="{9CB17AD1-503C-4968-9705-B2531BA3EEC8}" type="presOf" srcId="{1CF1CFF4-9E99-4E86-92B8-E046FD4DD36F}" destId="{3A404A89-F1FE-42C7-BC37-48D51EA23A13}" srcOrd="0" destOrd="0" presId="urn:microsoft.com/office/officeart/2008/layout/VerticalCurvedList"/>
    <dgm:cxn modelId="{8BBFE8DA-A0A0-4243-BA87-D1597531F529}" type="presOf" srcId="{81F5869F-28D3-42FF-89D6-2343A13932CE}" destId="{6EDD1620-A85A-4E62-BC5E-4A4FF9AB82D2}" srcOrd="0" destOrd="0" presId="urn:microsoft.com/office/officeart/2008/layout/VerticalCurvedList"/>
    <dgm:cxn modelId="{4B7F66E6-5898-43DF-B8A6-5B5EB279025C}" srcId="{927BF215-4B2A-46FF-9447-447A2F33F452}" destId="{1CF1CFF4-9E99-4E86-92B8-E046FD4DD36F}" srcOrd="2" destOrd="0" parTransId="{A03D3E8A-5307-4CC6-AEF1-535137258892}" sibTransId="{647B8D9E-AEDD-4D76-AB34-94F68D9C4312}"/>
    <dgm:cxn modelId="{631437FD-A56F-43D3-BBB3-43E8AC4C7C4E}" type="presOf" srcId="{F50E6DA4-2A62-472A-9B10-124847B265E0}" destId="{DAC8E971-EBA4-4EB6-A64E-F0B7588F62A6}" srcOrd="0" destOrd="0" presId="urn:microsoft.com/office/officeart/2008/layout/VerticalCurvedList"/>
    <dgm:cxn modelId="{2A513700-C552-4272-8183-70E14E10F7FD}" type="presParOf" srcId="{BF66EA1B-C947-4368-B197-5DFC5BA17E4D}" destId="{F36C0D30-1D91-482C-B2E8-F3553DEB8965}" srcOrd="0" destOrd="0" presId="urn:microsoft.com/office/officeart/2008/layout/VerticalCurvedList"/>
    <dgm:cxn modelId="{C95E01B7-3DED-46BA-A270-83D1B6758514}" type="presParOf" srcId="{F36C0D30-1D91-482C-B2E8-F3553DEB8965}" destId="{4881C153-8256-45CC-A4AB-9E6254F723E9}" srcOrd="0" destOrd="0" presId="urn:microsoft.com/office/officeart/2008/layout/VerticalCurvedList"/>
    <dgm:cxn modelId="{769AF52B-97D5-4984-AA57-17F79386DB87}" type="presParOf" srcId="{4881C153-8256-45CC-A4AB-9E6254F723E9}" destId="{54E33D2D-B01B-43F4-8D66-18EB4180A782}" srcOrd="0" destOrd="0" presId="urn:microsoft.com/office/officeart/2008/layout/VerticalCurvedList"/>
    <dgm:cxn modelId="{71DE0AE3-050D-4344-91FE-8281BFA24402}" type="presParOf" srcId="{4881C153-8256-45CC-A4AB-9E6254F723E9}" destId="{DAC8E971-EBA4-4EB6-A64E-F0B7588F62A6}" srcOrd="1" destOrd="0" presId="urn:microsoft.com/office/officeart/2008/layout/VerticalCurvedList"/>
    <dgm:cxn modelId="{49C35A29-F38D-4360-BCAD-1CEC21D873A8}" type="presParOf" srcId="{4881C153-8256-45CC-A4AB-9E6254F723E9}" destId="{48589C0F-63EF-4B04-85B0-32EB905F0DA6}" srcOrd="2" destOrd="0" presId="urn:microsoft.com/office/officeart/2008/layout/VerticalCurvedList"/>
    <dgm:cxn modelId="{38E10597-D6B8-4855-926B-8E416C3157F5}" type="presParOf" srcId="{4881C153-8256-45CC-A4AB-9E6254F723E9}" destId="{CE6177FC-3FF3-40C0-A780-CB77FB059DF6}" srcOrd="3" destOrd="0" presId="urn:microsoft.com/office/officeart/2008/layout/VerticalCurvedList"/>
    <dgm:cxn modelId="{47206B39-5B36-4C45-B111-A711B1402119}" type="presParOf" srcId="{F36C0D30-1D91-482C-B2E8-F3553DEB8965}" destId="{82B0B936-0E13-4CE9-A982-56ABAD067212}" srcOrd="1" destOrd="0" presId="urn:microsoft.com/office/officeart/2008/layout/VerticalCurvedList"/>
    <dgm:cxn modelId="{E561B4DA-5A1E-4CEC-A7E6-4E2ED24B1F98}" type="presParOf" srcId="{F36C0D30-1D91-482C-B2E8-F3553DEB8965}" destId="{BC9CCDFD-054A-41D9-8B7E-A8B434D49297}" srcOrd="2" destOrd="0" presId="urn:microsoft.com/office/officeart/2008/layout/VerticalCurvedList"/>
    <dgm:cxn modelId="{DE5ED824-730C-4701-8E6E-A1BD00E611E2}" type="presParOf" srcId="{BC9CCDFD-054A-41D9-8B7E-A8B434D49297}" destId="{6293979F-1D7D-4EC0-90BA-2CE9E42AD065}" srcOrd="0" destOrd="0" presId="urn:microsoft.com/office/officeart/2008/layout/VerticalCurvedList"/>
    <dgm:cxn modelId="{64AC52F2-565A-4693-9097-10A471DB6166}" type="presParOf" srcId="{F36C0D30-1D91-482C-B2E8-F3553DEB8965}" destId="{6EDD1620-A85A-4E62-BC5E-4A4FF9AB82D2}" srcOrd="3" destOrd="0" presId="urn:microsoft.com/office/officeart/2008/layout/VerticalCurvedList"/>
    <dgm:cxn modelId="{E651E14F-4A23-4EE8-9500-CF8BE8B6AF6E}" type="presParOf" srcId="{F36C0D30-1D91-482C-B2E8-F3553DEB8965}" destId="{BBF684D0-F80D-47B7-B0D2-252F2D1D7168}" srcOrd="4" destOrd="0" presId="urn:microsoft.com/office/officeart/2008/layout/VerticalCurvedList"/>
    <dgm:cxn modelId="{371D306B-0A6D-46CC-99BF-782159222D31}" type="presParOf" srcId="{BBF684D0-F80D-47B7-B0D2-252F2D1D7168}" destId="{2A4795B7-C8C5-4482-B93C-09F789684448}" srcOrd="0" destOrd="0" presId="urn:microsoft.com/office/officeart/2008/layout/VerticalCurvedList"/>
    <dgm:cxn modelId="{DD5ADB2D-368E-41A2-BEFD-885EB9B3AB05}" type="presParOf" srcId="{F36C0D30-1D91-482C-B2E8-F3553DEB8965}" destId="{3A404A89-F1FE-42C7-BC37-48D51EA23A13}" srcOrd="5" destOrd="0" presId="urn:microsoft.com/office/officeart/2008/layout/VerticalCurvedList"/>
    <dgm:cxn modelId="{A923A05D-BD5E-45C8-A71C-3B1D09BCB641}" type="presParOf" srcId="{F36C0D30-1D91-482C-B2E8-F3553DEB8965}" destId="{10CA423B-B101-42A6-BA56-0DB0A8EF8CAC}" srcOrd="6" destOrd="0" presId="urn:microsoft.com/office/officeart/2008/layout/VerticalCurvedList"/>
    <dgm:cxn modelId="{EA42610F-A080-4D7E-B727-3CDA8DC07813}" type="presParOf" srcId="{10CA423B-B101-42A6-BA56-0DB0A8EF8CAC}" destId="{27D4B1CD-AAE2-451F-9907-3EE0D6CCE7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5D7E93-EA9F-4D81-A81B-99759415758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C3F81C-0CFB-4C22-A063-8A71B1CBE322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Monitor only</a:t>
          </a:r>
        </a:p>
      </dgm:t>
    </dgm:pt>
    <dgm:pt modelId="{8EA94DC4-33BE-4BA2-9E1C-F6CB538E0F91}" type="parTrans" cxnId="{BC57FC45-87B0-4277-9C3B-C9FA1C2C9278}">
      <dgm:prSet/>
      <dgm:spPr/>
      <dgm:t>
        <a:bodyPr/>
        <a:lstStyle/>
        <a:p>
          <a:endParaRPr lang="en-US"/>
        </a:p>
      </dgm:t>
    </dgm:pt>
    <dgm:pt modelId="{20B3254A-5C68-422C-9B5B-0F8B7C908CEA}" type="sibTrans" cxnId="{BC57FC45-87B0-4277-9C3B-C9FA1C2C9278}">
      <dgm:prSet/>
      <dgm:spPr/>
      <dgm:t>
        <a:bodyPr/>
        <a:lstStyle/>
        <a:p>
          <a:endParaRPr lang="en-US"/>
        </a:p>
      </dgm:t>
    </dgm:pt>
    <dgm:pt modelId="{15F43B30-FD26-4D56-9C0C-3A0CE71D2E7C}">
      <dgm:prSet/>
      <dgm:spPr>
        <a:solidFill>
          <a:schemeClr val="accent3"/>
        </a:solidFill>
      </dgm:spPr>
      <dgm:t>
        <a:bodyPr/>
        <a:lstStyle/>
        <a:p>
          <a:r>
            <a:rPr lang="en-US"/>
            <a:t>Block downloads</a:t>
          </a:r>
          <a:endParaRPr lang="en-US" dirty="0"/>
        </a:p>
      </dgm:t>
    </dgm:pt>
    <dgm:pt modelId="{708E7424-3BD3-44E7-9D3E-DE0922641B68}" type="parTrans" cxnId="{7E06AB7F-7768-4C9F-851D-E0DE528402EA}">
      <dgm:prSet/>
      <dgm:spPr/>
      <dgm:t>
        <a:bodyPr/>
        <a:lstStyle/>
        <a:p>
          <a:endParaRPr lang="en-US"/>
        </a:p>
      </dgm:t>
    </dgm:pt>
    <dgm:pt modelId="{1D163392-30DC-40D6-A247-8AF9FB81404E}" type="sibTrans" cxnId="{7E06AB7F-7768-4C9F-851D-E0DE528402EA}">
      <dgm:prSet/>
      <dgm:spPr/>
      <dgm:t>
        <a:bodyPr/>
        <a:lstStyle/>
        <a:p>
          <a:endParaRPr lang="en-US"/>
        </a:p>
      </dgm:t>
    </dgm:pt>
    <dgm:pt modelId="{6160B384-2B58-4F35-8143-C9A3B4FF8A1E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Use a custom policy</a:t>
          </a:r>
        </a:p>
      </dgm:t>
    </dgm:pt>
    <dgm:pt modelId="{A8435FCD-8E17-4082-8FE3-982765552974}" type="parTrans" cxnId="{6B723D77-FD8B-47AE-8496-F182C6212827}">
      <dgm:prSet/>
      <dgm:spPr/>
      <dgm:t>
        <a:bodyPr/>
        <a:lstStyle/>
        <a:p>
          <a:endParaRPr lang="en-US"/>
        </a:p>
      </dgm:t>
    </dgm:pt>
    <dgm:pt modelId="{66A202AD-ED1A-48D5-83F5-C887C02D2573}" type="sibTrans" cxnId="{6B723D77-FD8B-47AE-8496-F182C6212827}">
      <dgm:prSet/>
      <dgm:spPr/>
      <dgm:t>
        <a:bodyPr/>
        <a:lstStyle/>
        <a:p>
          <a:endParaRPr lang="en-US"/>
        </a:p>
      </dgm:t>
    </dgm:pt>
    <dgm:pt modelId="{904195D0-49CC-4348-AC8F-3C0D16169AAE}" type="pres">
      <dgm:prSet presAssocID="{0C5D7E93-EA9F-4D81-A81B-997594157581}" presName="Name0" presStyleCnt="0">
        <dgm:presLayoutVars>
          <dgm:chMax val="7"/>
          <dgm:chPref val="7"/>
          <dgm:dir/>
        </dgm:presLayoutVars>
      </dgm:prSet>
      <dgm:spPr/>
    </dgm:pt>
    <dgm:pt modelId="{896C8BAC-6EAB-4E0C-92C2-6E9114A71408}" type="pres">
      <dgm:prSet presAssocID="{0C5D7E93-EA9F-4D81-A81B-997594157581}" presName="Name1" presStyleCnt="0"/>
      <dgm:spPr/>
    </dgm:pt>
    <dgm:pt modelId="{2223B1B0-298E-41CF-942C-03EF8DD27B62}" type="pres">
      <dgm:prSet presAssocID="{0C5D7E93-EA9F-4D81-A81B-997594157581}" presName="cycle" presStyleCnt="0"/>
      <dgm:spPr/>
    </dgm:pt>
    <dgm:pt modelId="{E833406F-1052-4387-8DB0-8CD8AC349B96}" type="pres">
      <dgm:prSet presAssocID="{0C5D7E93-EA9F-4D81-A81B-997594157581}" presName="srcNode" presStyleLbl="node1" presStyleIdx="0" presStyleCnt="3"/>
      <dgm:spPr/>
    </dgm:pt>
    <dgm:pt modelId="{F69DACE2-472D-4DE7-90A3-0318A9998608}" type="pres">
      <dgm:prSet presAssocID="{0C5D7E93-EA9F-4D81-A81B-997594157581}" presName="conn" presStyleLbl="parChTrans1D2" presStyleIdx="0" presStyleCnt="1"/>
      <dgm:spPr/>
    </dgm:pt>
    <dgm:pt modelId="{205717E2-DF6C-4740-8462-47EF582A6E01}" type="pres">
      <dgm:prSet presAssocID="{0C5D7E93-EA9F-4D81-A81B-997594157581}" presName="extraNode" presStyleLbl="node1" presStyleIdx="0" presStyleCnt="3"/>
      <dgm:spPr/>
    </dgm:pt>
    <dgm:pt modelId="{9C4B7E71-F3EE-455F-95CF-D1BD50563CDE}" type="pres">
      <dgm:prSet presAssocID="{0C5D7E93-EA9F-4D81-A81B-997594157581}" presName="dstNode" presStyleLbl="node1" presStyleIdx="0" presStyleCnt="3"/>
      <dgm:spPr/>
    </dgm:pt>
    <dgm:pt modelId="{04143816-8ADC-4191-B7BF-3463DB7937A0}" type="pres">
      <dgm:prSet presAssocID="{63C3F81C-0CFB-4C22-A063-8A71B1CBE322}" presName="text_1" presStyleLbl="node1" presStyleIdx="0" presStyleCnt="3">
        <dgm:presLayoutVars>
          <dgm:bulletEnabled val="1"/>
        </dgm:presLayoutVars>
      </dgm:prSet>
      <dgm:spPr/>
    </dgm:pt>
    <dgm:pt modelId="{59B4D768-936D-46B4-B9B0-6AD8AAAA7F0B}" type="pres">
      <dgm:prSet presAssocID="{63C3F81C-0CFB-4C22-A063-8A71B1CBE322}" presName="accent_1" presStyleCnt="0"/>
      <dgm:spPr/>
    </dgm:pt>
    <dgm:pt modelId="{DC8749C3-58A5-4EAE-A68D-60FE45C99802}" type="pres">
      <dgm:prSet presAssocID="{63C3F81C-0CFB-4C22-A063-8A71B1CBE322}" presName="accentRepeatNode" presStyleLbl="solidFgAcc1" presStyleIdx="0" presStyleCnt="3"/>
      <dgm:spPr/>
    </dgm:pt>
    <dgm:pt modelId="{607956FA-1CBB-40B7-98DD-A90C549A35C4}" type="pres">
      <dgm:prSet presAssocID="{15F43B30-FD26-4D56-9C0C-3A0CE71D2E7C}" presName="text_2" presStyleLbl="node1" presStyleIdx="1" presStyleCnt="3">
        <dgm:presLayoutVars>
          <dgm:bulletEnabled val="1"/>
        </dgm:presLayoutVars>
      </dgm:prSet>
      <dgm:spPr/>
    </dgm:pt>
    <dgm:pt modelId="{BEB55ED7-DC1C-4E5D-B5FC-B85F4308DC6D}" type="pres">
      <dgm:prSet presAssocID="{15F43B30-FD26-4D56-9C0C-3A0CE71D2E7C}" presName="accent_2" presStyleCnt="0"/>
      <dgm:spPr/>
    </dgm:pt>
    <dgm:pt modelId="{9EADD3B3-372D-4044-B71C-F7FE1DBD4BFC}" type="pres">
      <dgm:prSet presAssocID="{15F43B30-FD26-4D56-9C0C-3A0CE71D2E7C}" presName="accentRepeatNode" presStyleLbl="solidFgAcc1" presStyleIdx="1" presStyleCnt="3"/>
      <dgm:spPr/>
    </dgm:pt>
    <dgm:pt modelId="{D379BE25-AD60-41B9-81F0-D3798873FE18}" type="pres">
      <dgm:prSet presAssocID="{6160B384-2B58-4F35-8143-C9A3B4FF8A1E}" presName="text_3" presStyleLbl="node1" presStyleIdx="2" presStyleCnt="3">
        <dgm:presLayoutVars>
          <dgm:bulletEnabled val="1"/>
        </dgm:presLayoutVars>
      </dgm:prSet>
      <dgm:spPr/>
    </dgm:pt>
    <dgm:pt modelId="{30F3C308-9ED0-42E8-BE7E-79F1D3AE9FCB}" type="pres">
      <dgm:prSet presAssocID="{6160B384-2B58-4F35-8143-C9A3B4FF8A1E}" presName="accent_3" presStyleCnt="0"/>
      <dgm:spPr/>
    </dgm:pt>
    <dgm:pt modelId="{8CA73517-D19E-4DED-A979-C10C9E763025}" type="pres">
      <dgm:prSet presAssocID="{6160B384-2B58-4F35-8143-C9A3B4FF8A1E}" presName="accentRepeatNode" presStyleLbl="solidFgAcc1" presStyleIdx="2" presStyleCnt="3"/>
      <dgm:spPr/>
    </dgm:pt>
  </dgm:ptLst>
  <dgm:cxnLst>
    <dgm:cxn modelId="{E0103724-82C5-42C0-8DDF-9A4864AA24EE}" type="presOf" srcId="{6160B384-2B58-4F35-8143-C9A3B4FF8A1E}" destId="{D379BE25-AD60-41B9-81F0-D3798873FE18}" srcOrd="0" destOrd="0" presId="urn:microsoft.com/office/officeart/2008/layout/VerticalCurvedList"/>
    <dgm:cxn modelId="{C304632E-4EE2-46CA-A050-DB613AAEF8DF}" type="presOf" srcId="{0C5D7E93-EA9F-4D81-A81B-997594157581}" destId="{904195D0-49CC-4348-AC8F-3C0D16169AAE}" srcOrd="0" destOrd="0" presId="urn:microsoft.com/office/officeart/2008/layout/VerticalCurvedList"/>
    <dgm:cxn modelId="{1845413B-FDD5-431D-B415-757C5439AC27}" type="presOf" srcId="{20B3254A-5C68-422C-9B5B-0F8B7C908CEA}" destId="{F69DACE2-472D-4DE7-90A3-0318A9998608}" srcOrd="0" destOrd="0" presId="urn:microsoft.com/office/officeart/2008/layout/VerticalCurvedList"/>
    <dgm:cxn modelId="{BC57FC45-87B0-4277-9C3B-C9FA1C2C9278}" srcId="{0C5D7E93-EA9F-4D81-A81B-997594157581}" destId="{63C3F81C-0CFB-4C22-A063-8A71B1CBE322}" srcOrd="0" destOrd="0" parTransId="{8EA94DC4-33BE-4BA2-9E1C-F6CB538E0F91}" sibTransId="{20B3254A-5C68-422C-9B5B-0F8B7C908CEA}"/>
    <dgm:cxn modelId="{6B723D77-FD8B-47AE-8496-F182C6212827}" srcId="{0C5D7E93-EA9F-4D81-A81B-997594157581}" destId="{6160B384-2B58-4F35-8143-C9A3B4FF8A1E}" srcOrd="2" destOrd="0" parTransId="{A8435FCD-8E17-4082-8FE3-982765552974}" sibTransId="{66A202AD-ED1A-48D5-83F5-C887C02D2573}"/>
    <dgm:cxn modelId="{7E06AB7F-7768-4C9F-851D-E0DE528402EA}" srcId="{0C5D7E93-EA9F-4D81-A81B-997594157581}" destId="{15F43B30-FD26-4D56-9C0C-3A0CE71D2E7C}" srcOrd="1" destOrd="0" parTransId="{708E7424-3BD3-44E7-9D3E-DE0922641B68}" sibTransId="{1D163392-30DC-40D6-A247-8AF9FB81404E}"/>
    <dgm:cxn modelId="{81E519D5-CBFE-42FD-B921-C22A84C958C2}" type="presOf" srcId="{63C3F81C-0CFB-4C22-A063-8A71B1CBE322}" destId="{04143816-8ADC-4191-B7BF-3463DB7937A0}" srcOrd="0" destOrd="0" presId="urn:microsoft.com/office/officeart/2008/layout/VerticalCurvedList"/>
    <dgm:cxn modelId="{AE92D1E3-F1A1-4EFC-B20B-B51A48FF7A4E}" type="presOf" srcId="{15F43B30-FD26-4D56-9C0C-3A0CE71D2E7C}" destId="{607956FA-1CBB-40B7-98DD-A90C549A35C4}" srcOrd="0" destOrd="0" presId="urn:microsoft.com/office/officeart/2008/layout/VerticalCurvedList"/>
    <dgm:cxn modelId="{4EA750D3-609B-4906-A362-89C16761834F}" type="presParOf" srcId="{904195D0-49CC-4348-AC8F-3C0D16169AAE}" destId="{896C8BAC-6EAB-4E0C-92C2-6E9114A71408}" srcOrd="0" destOrd="0" presId="urn:microsoft.com/office/officeart/2008/layout/VerticalCurvedList"/>
    <dgm:cxn modelId="{521F8007-EBD6-4FE0-95BC-92CFF5A5868E}" type="presParOf" srcId="{896C8BAC-6EAB-4E0C-92C2-6E9114A71408}" destId="{2223B1B0-298E-41CF-942C-03EF8DD27B62}" srcOrd="0" destOrd="0" presId="urn:microsoft.com/office/officeart/2008/layout/VerticalCurvedList"/>
    <dgm:cxn modelId="{88262F86-CAFF-4151-80EB-74CDEA636FA8}" type="presParOf" srcId="{2223B1B0-298E-41CF-942C-03EF8DD27B62}" destId="{E833406F-1052-4387-8DB0-8CD8AC349B96}" srcOrd="0" destOrd="0" presId="urn:microsoft.com/office/officeart/2008/layout/VerticalCurvedList"/>
    <dgm:cxn modelId="{7D2937E1-D6D2-4713-A1F6-7A095CAC5A5E}" type="presParOf" srcId="{2223B1B0-298E-41CF-942C-03EF8DD27B62}" destId="{F69DACE2-472D-4DE7-90A3-0318A9998608}" srcOrd="1" destOrd="0" presId="urn:microsoft.com/office/officeart/2008/layout/VerticalCurvedList"/>
    <dgm:cxn modelId="{BCA29548-5DFA-496D-A24E-286CFC4BEA47}" type="presParOf" srcId="{2223B1B0-298E-41CF-942C-03EF8DD27B62}" destId="{205717E2-DF6C-4740-8462-47EF582A6E01}" srcOrd="2" destOrd="0" presId="urn:microsoft.com/office/officeart/2008/layout/VerticalCurvedList"/>
    <dgm:cxn modelId="{E6258B40-88EB-4FAF-BFF1-3FA1D24A5872}" type="presParOf" srcId="{2223B1B0-298E-41CF-942C-03EF8DD27B62}" destId="{9C4B7E71-F3EE-455F-95CF-D1BD50563CDE}" srcOrd="3" destOrd="0" presId="urn:microsoft.com/office/officeart/2008/layout/VerticalCurvedList"/>
    <dgm:cxn modelId="{0BEF249B-D07F-48BA-9062-D01B42BE9CDC}" type="presParOf" srcId="{896C8BAC-6EAB-4E0C-92C2-6E9114A71408}" destId="{04143816-8ADC-4191-B7BF-3463DB7937A0}" srcOrd="1" destOrd="0" presId="urn:microsoft.com/office/officeart/2008/layout/VerticalCurvedList"/>
    <dgm:cxn modelId="{F3531306-4549-4DD5-9EFD-D940864E52C2}" type="presParOf" srcId="{896C8BAC-6EAB-4E0C-92C2-6E9114A71408}" destId="{59B4D768-936D-46B4-B9B0-6AD8AAAA7F0B}" srcOrd="2" destOrd="0" presId="urn:microsoft.com/office/officeart/2008/layout/VerticalCurvedList"/>
    <dgm:cxn modelId="{FE8498F7-F4CE-47DC-A438-3CA80E96F2CE}" type="presParOf" srcId="{59B4D768-936D-46B4-B9B0-6AD8AAAA7F0B}" destId="{DC8749C3-58A5-4EAE-A68D-60FE45C99802}" srcOrd="0" destOrd="0" presId="urn:microsoft.com/office/officeart/2008/layout/VerticalCurvedList"/>
    <dgm:cxn modelId="{273DBEB0-3BB8-445E-B34B-C4CA6BF0055A}" type="presParOf" srcId="{896C8BAC-6EAB-4E0C-92C2-6E9114A71408}" destId="{607956FA-1CBB-40B7-98DD-A90C549A35C4}" srcOrd="3" destOrd="0" presId="urn:microsoft.com/office/officeart/2008/layout/VerticalCurvedList"/>
    <dgm:cxn modelId="{B0639236-B22D-4085-A7F1-4C8D28CB17C0}" type="presParOf" srcId="{896C8BAC-6EAB-4E0C-92C2-6E9114A71408}" destId="{BEB55ED7-DC1C-4E5D-B5FC-B85F4308DC6D}" srcOrd="4" destOrd="0" presId="urn:microsoft.com/office/officeart/2008/layout/VerticalCurvedList"/>
    <dgm:cxn modelId="{427CF542-04F1-4B55-9CE9-813FAA6F2D90}" type="presParOf" srcId="{BEB55ED7-DC1C-4E5D-B5FC-B85F4308DC6D}" destId="{9EADD3B3-372D-4044-B71C-F7FE1DBD4BFC}" srcOrd="0" destOrd="0" presId="urn:microsoft.com/office/officeart/2008/layout/VerticalCurvedList"/>
    <dgm:cxn modelId="{1B554D58-03FC-4BB9-9768-A854BB990BE4}" type="presParOf" srcId="{896C8BAC-6EAB-4E0C-92C2-6E9114A71408}" destId="{D379BE25-AD60-41B9-81F0-D3798873FE18}" srcOrd="5" destOrd="0" presId="urn:microsoft.com/office/officeart/2008/layout/VerticalCurvedList"/>
    <dgm:cxn modelId="{9F70E1D6-E787-4533-8367-8C6921C85E04}" type="presParOf" srcId="{896C8BAC-6EAB-4E0C-92C2-6E9114A71408}" destId="{30F3C308-9ED0-42E8-BE7E-79F1D3AE9FCB}" srcOrd="6" destOrd="0" presId="urn:microsoft.com/office/officeart/2008/layout/VerticalCurvedList"/>
    <dgm:cxn modelId="{25A01355-023D-4FF5-88F2-52175E6A81D4}" type="presParOf" srcId="{30F3C308-9ED0-42E8-BE7E-79F1D3AE9FCB}" destId="{8CA73517-D19E-4DED-A979-C10C9E76302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0A7252E-4E68-4EDD-899D-FA18F40E99E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14DAA5-AC52-4A0F-9677-CD8565A29FF2}">
      <dgm:prSet phldrT="[Text]"/>
      <dgm:spPr>
        <a:solidFill>
          <a:schemeClr val="accent3"/>
        </a:solidFill>
      </dgm:spPr>
      <dgm:t>
        <a:bodyPr/>
        <a:lstStyle/>
        <a:p>
          <a:r>
            <a:rPr lang="en-US" b="0" dirty="0"/>
            <a:t>Restrict cut/copy/paste for users without a managed device</a:t>
          </a:r>
        </a:p>
      </dgm:t>
    </dgm:pt>
    <dgm:pt modelId="{5FBBE63B-F4F6-4DBB-BA7C-AC0C672C8C16}" type="parTrans" cxnId="{3867950C-5B94-4D86-AA7F-2812912C6913}">
      <dgm:prSet/>
      <dgm:spPr/>
      <dgm:t>
        <a:bodyPr/>
        <a:lstStyle/>
        <a:p>
          <a:endParaRPr lang="en-US"/>
        </a:p>
      </dgm:t>
    </dgm:pt>
    <dgm:pt modelId="{AC2D76F9-D094-488B-8C6B-EFF376D0F95A}" type="sibTrans" cxnId="{3867950C-5B94-4D86-AA7F-2812912C6913}">
      <dgm:prSet/>
      <dgm:spPr/>
      <dgm:t>
        <a:bodyPr/>
        <a:lstStyle/>
        <a:p>
          <a:endParaRPr lang="en-US"/>
        </a:p>
      </dgm:t>
    </dgm:pt>
    <dgm:pt modelId="{8A4C45B6-0CFF-4797-B1D7-4100492E199C}">
      <dgm:prSet/>
      <dgm:spPr>
        <a:solidFill>
          <a:schemeClr val="accent3"/>
        </a:solidFill>
      </dgm:spPr>
      <dgm:t>
        <a:bodyPr/>
        <a:lstStyle/>
        <a:p>
          <a:r>
            <a:rPr lang="en-US" b="0" dirty="0"/>
            <a:t>Block downloads on noncompliant devices</a:t>
          </a:r>
        </a:p>
      </dgm:t>
    </dgm:pt>
    <dgm:pt modelId="{FE6E49FE-ED6E-4AEA-8341-12586D938B23}" type="parTrans" cxnId="{D320045E-37E0-4A27-8590-3876F4F46FDB}">
      <dgm:prSet/>
      <dgm:spPr/>
      <dgm:t>
        <a:bodyPr/>
        <a:lstStyle/>
        <a:p>
          <a:endParaRPr lang="en-US"/>
        </a:p>
      </dgm:t>
    </dgm:pt>
    <dgm:pt modelId="{AA090D03-41E1-4FCB-B965-31B4F07631C1}" type="sibTrans" cxnId="{D320045E-37E0-4A27-8590-3876F4F46FDB}">
      <dgm:prSet/>
      <dgm:spPr/>
      <dgm:t>
        <a:bodyPr/>
        <a:lstStyle/>
        <a:p>
          <a:endParaRPr lang="en-US"/>
        </a:p>
      </dgm:t>
    </dgm:pt>
    <dgm:pt modelId="{77E6331A-819C-4438-B725-AC47F913EB6B}">
      <dgm:prSet/>
      <dgm:spPr>
        <a:solidFill>
          <a:schemeClr val="accent3"/>
        </a:solidFill>
      </dgm:spPr>
      <dgm:t>
        <a:bodyPr/>
        <a:lstStyle/>
        <a:p>
          <a:r>
            <a:rPr lang="en-US" b="0" dirty="0"/>
            <a:t>Limit restrictions for guest users</a:t>
          </a:r>
        </a:p>
      </dgm:t>
    </dgm:pt>
    <dgm:pt modelId="{EBEB02CF-7CA2-484E-94EF-AC00D3086498}" type="parTrans" cxnId="{F658F7ED-AA4A-4DAF-B9D8-1BC5A3BE2E12}">
      <dgm:prSet/>
      <dgm:spPr/>
      <dgm:t>
        <a:bodyPr/>
        <a:lstStyle/>
        <a:p>
          <a:endParaRPr lang="en-US"/>
        </a:p>
      </dgm:t>
    </dgm:pt>
    <dgm:pt modelId="{F398A080-38BF-4859-A417-F3CA2022372E}" type="sibTrans" cxnId="{F658F7ED-AA4A-4DAF-B9D8-1BC5A3BE2E12}">
      <dgm:prSet/>
      <dgm:spPr/>
      <dgm:t>
        <a:bodyPr/>
        <a:lstStyle/>
        <a:p>
          <a:endParaRPr lang="en-US"/>
        </a:p>
      </dgm:t>
    </dgm:pt>
    <dgm:pt modelId="{E48FCEDB-182C-4EE6-A83D-A070B8558E10}" type="pres">
      <dgm:prSet presAssocID="{70A7252E-4E68-4EDD-899D-FA18F40E99EE}" presName="Name0" presStyleCnt="0">
        <dgm:presLayoutVars>
          <dgm:chMax val="7"/>
          <dgm:chPref val="7"/>
          <dgm:dir/>
        </dgm:presLayoutVars>
      </dgm:prSet>
      <dgm:spPr/>
    </dgm:pt>
    <dgm:pt modelId="{80AB100A-3B70-4BE7-82BD-DA6E7385A35A}" type="pres">
      <dgm:prSet presAssocID="{70A7252E-4E68-4EDD-899D-FA18F40E99EE}" presName="Name1" presStyleCnt="0"/>
      <dgm:spPr/>
    </dgm:pt>
    <dgm:pt modelId="{9DE43D3C-32BE-4C17-87E1-36C10B4E387D}" type="pres">
      <dgm:prSet presAssocID="{70A7252E-4E68-4EDD-899D-FA18F40E99EE}" presName="cycle" presStyleCnt="0"/>
      <dgm:spPr/>
    </dgm:pt>
    <dgm:pt modelId="{05EC1A4F-CDE0-4F74-99CE-1F60A66908B1}" type="pres">
      <dgm:prSet presAssocID="{70A7252E-4E68-4EDD-899D-FA18F40E99EE}" presName="srcNode" presStyleLbl="node1" presStyleIdx="0" presStyleCnt="3"/>
      <dgm:spPr/>
    </dgm:pt>
    <dgm:pt modelId="{88271A8B-F239-4B2F-B7A7-4E7B29B1F258}" type="pres">
      <dgm:prSet presAssocID="{70A7252E-4E68-4EDD-899D-FA18F40E99EE}" presName="conn" presStyleLbl="parChTrans1D2" presStyleIdx="0" presStyleCnt="1"/>
      <dgm:spPr/>
    </dgm:pt>
    <dgm:pt modelId="{9C1F973E-FA89-4EAE-A69C-86965CA9595C}" type="pres">
      <dgm:prSet presAssocID="{70A7252E-4E68-4EDD-899D-FA18F40E99EE}" presName="extraNode" presStyleLbl="node1" presStyleIdx="0" presStyleCnt="3"/>
      <dgm:spPr/>
    </dgm:pt>
    <dgm:pt modelId="{030ABE2C-F6A6-4976-82AC-20E5F0209470}" type="pres">
      <dgm:prSet presAssocID="{70A7252E-4E68-4EDD-899D-FA18F40E99EE}" presName="dstNode" presStyleLbl="node1" presStyleIdx="0" presStyleCnt="3"/>
      <dgm:spPr/>
    </dgm:pt>
    <dgm:pt modelId="{68996816-A781-4603-B607-244694FFB0BD}" type="pres">
      <dgm:prSet presAssocID="{6E14DAA5-AC52-4A0F-9677-CD8565A29FF2}" presName="text_1" presStyleLbl="node1" presStyleIdx="0" presStyleCnt="3">
        <dgm:presLayoutVars>
          <dgm:bulletEnabled val="1"/>
        </dgm:presLayoutVars>
      </dgm:prSet>
      <dgm:spPr/>
    </dgm:pt>
    <dgm:pt modelId="{652E996A-ACFD-4F29-9C08-62811175A38A}" type="pres">
      <dgm:prSet presAssocID="{6E14DAA5-AC52-4A0F-9677-CD8565A29FF2}" presName="accent_1" presStyleCnt="0"/>
      <dgm:spPr/>
    </dgm:pt>
    <dgm:pt modelId="{99E7B2D0-B73F-4333-8583-62BE92ECA32E}" type="pres">
      <dgm:prSet presAssocID="{6E14DAA5-AC52-4A0F-9677-CD8565A29FF2}" presName="accentRepeatNode" presStyleLbl="solidFgAcc1" presStyleIdx="0" presStyleCnt="3"/>
      <dgm:spPr/>
    </dgm:pt>
    <dgm:pt modelId="{DD9AF4F3-C453-4D8C-90F7-EF7991E84CE2}" type="pres">
      <dgm:prSet presAssocID="{8A4C45B6-0CFF-4797-B1D7-4100492E199C}" presName="text_2" presStyleLbl="node1" presStyleIdx="1" presStyleCnt="3">
        <dgm:presLayoutVars>
          <dgm:bulletEnabled val="1"/>
        </dgm:presLayoutVars>
      </dgm:prSet>
      <dgm:spPr/>
    </dgm:pt>
    <dgm:pt modelId="{6BBA1BE9-3A00-4A63-8E80-0C919F8789CE}" type="pres">
      <dgm:prSet presAssocID="{8A4C45B6-0CFF-4797-B1D7-4100492E199C}" presName="accent_2" presStyleCnt="0"/>
      <dgm:spPr/>
    </dgm:pt>
    <dgm:pt modelId="{440CF84A-3860-4790-A9B9-A559DD7EDB60}" type="pres">
      <dgm:prSet presAssocID="{8A4C45B6-0CFF-4797-B1D7-4100492E199C}" presName="accentRepeatNode" presStyleLbl="solidFgAcc1" presStyleIdx="1" presStyleCnt="3"/>
      <dgm:spPr/>
    </dgm:pt>
    <dgm:pt modelId="{F331F484-A284-4638-BCE4-1D8352472BBF}" type="pres">
      <dgm:prSet presAssocID="{77E6331A-819C-4438-B725-AC47F913EB6B}" presName="text_3" presStyleLbl="node1" presStyleIdx="2" presStyleCnt="3">
        <dgm:presLayoutVars>
          <dgm:bulletEnabled val="1"/>
        </dgm:presLayoutVars>
      </dgm:prSet>
      <dgm:spPr/>
    </dgm:pt>
    <dgm:pt modelId="{E61F31DE-6525-49CC-AEDF-E203658F3C3E}" type="pres">
      <dgm:prSet presAssocID="{77E6331A-819C-4438-B725-AC47F913EB6B}" presName="accent_3" presStyleCnt="0"/>
      <dgm:spPr/>
    </dgm:pt>
    <dgm:pt modelId="{D59F71BF-50D8-40AD-817C-D9B44E3AAA17}" type="pres">
      <dgm:prSet presAssocID="{77E6331A-819C-4438-B725-AC47F913EB6B}" presName="accentRepeatNode" presStyleLbl="solidFgAcc1" presStyleIdx="2" presStyleCnt="3"/>
      <dgm:spPr/>
    </dgm:pt>
  </dgm:ptLst>
  <dgm:cxnLst>
    <dgm:cxn modelId="{3867950C-5B94-4D86-AA7F-2812912C6913}" srcId="{70A7252E-4E68-4EDD-899D-FA18F40E99EE}" destId="{6E14DAA5-AC52-4A0F-9677-CD8565A29FF2}" srcOrd="0" destOrd="0" parTransId="{5FBBE63B-F4F6-4DBB-BA7C-AC0C672C8C16}" sibTransId="{AC2D76F9-D094-488B-8C6B-EFF376D0F95A}"/>
    <dgm:cxn modelId="{29662A1B-E6E6-47A6-B6DD-4581A29429D0}" type="presOf" srcId="{77E6331A-819C-4438-B725-AC47F913EB6B}" destId="{F331F484-A284-4638-BCE4-1D8352472BBF}" srcOrd="0" destOrd="0" presId="urn:microsoft.com/office/officeart/2008/layout/VerticalCurvedList"/>
    <dgm:cxn modelId="{531B3B25-50BA-43D1-92EC-C92A3C04CBBE}" type="presOf" srcId="{8A4C45B6-0CFF-4797-B1D7-4100492E199C}" destId="{DD9AF4F3-C453-4D8C-90F7-EF7991E84CE2}" srcOrd="0" destOrd="0" presId="urn:microsoft.com/office/officeart/2008/layout/VerticalCurvedList"/>
    <dgm:cxn modelId="{9F23383E-0515-4C40-90CB-A311111BF1F5}" type="presOf" srcId="{6E14DAA5-AC52-4A0F-9677-CD8565A29FF2}" destId="{68996816-A781-4603-B607-244694FFB0BD}" srcOrd="0" destOrd="0" presId="urn:microsoft.com/office/officeart/2008/layout/VerticalCurvedList"/>
    <dgm:cxn modelId="{D320045E-37E0-4A27-8590-3876F4F46FDB}" srcId="{70A7252E-4E68-4EDD-899D-FA18F40E99EE}" destId="{8A4C45B6-0CFF-4797-B1D7-4100492E199C}" srcOrd="1" destOrd="0" parTransId="{FE6E49FE-ED6E-4AEA-8341-12586D938B23}" sibTransId="{AA090D03-41E1-4FCB-B965-31B4F07631C1}"/>
    <dgm:cxn modelId="{E617DAC3-D097-4AEB-886D-844E4BB088CF}" type="presOf" srcId="{70A7252E-4E68-4EDD-899D-FA18F40E99EE}" destId="{E48FCEDB-182C-4EE6-A83D-A070B8558E10}" srcOrd="0" destOrd="0" presId="urn:microsoft.com/office/officeart/2008/layout/VerticalCurvedList"/>
    <dgm:cxn modelId="{D404DFEB-CAA8-44DF-852E-11AAD916B847}" type="presOf" srcId="{AC2D76F9-D094-488B-8C6B-EFF376D0F95A}" destId="{88271A8B-F239-4B2F-B7A7-4E7B29B1F258}" srcOrd="0" destOrd="0" presId="urn:microsoft.com/office/officeart/2008/layout/VerticalCurvedList"/>
    <dgm:cxn modelId="{F658F7ED-AA4A-4DAF-B9D8-1BC5A3BE2E12}" srcId="{70A7252E-4E68-4EDD-899D-FA18F40E99EE}" destId="{77E6331A-819C-4438-B725-AC47F913EB6B}" srcOrd="2" destOrd="0" parTransId="{EBEB02CF-7CA2-484E-94EF-AC00D3086498}" sibTransId="{F398A080-38BF-4859-A417-F3CA2022372E}"/>
    <dgm:cxn modelId="{023E0386-36B6-43A7-803D-E85C06CAD9B6}" type="presParOf" srcId="{E48FCEDB-182C-4EE6-A83D-A070B8558E10}" destId="{80AB100A-3B70-4BE7-82BD-DA6E7385A35A}" srcOrd="0" destOrd="0" presId="urn:microsoft.com/office/officeart/2008/layout/VerticalCurvedList"/>
    <dgm:cxn modelId="{0D241E98-BDB9-49FF-94EB-DB81C936BD4A}" type="presParOf" srcId="{80AB100A-3B70-4BE7-82BD-DA6E7385A35A}" destId="{9DE43D3C-32BE-4C17-87E1-36C10B4E387D}" srcOrd="0" destOrd="0" presId="urn:microsoft.com/office/officeart/2008/layout/VerticalCurvedList"/>
    <dgm:cxn modelId="{9B690AE7-2490-4A9E-8439-C95C7088012A}" type="presParOf" srcId="{9DE43D3C-32BE-4C17-87E1-36C10B4E387D}" destId="{05EC1A4F-CDE0-4F74-99CE-1F60A66908B1}" srcOrd="0" destOrd="0" presId="urn:microsoft.com/office/officeart/2008/layout/VerticalCurvedList"/>
    <dgm:cxn modelId="{7C53AFC3-5CF8-49A4-B371-6D440C69E170}" type="presParOf" srcId="{9DE43D3C-32BE-4C17-87E1-36C10B4E387D}" destId="{88271A8B-F239-4B2F-B7A7-4E7B29B1F258}" srcOrd="1" destOrd="0" presId="urn:microsoft.com/office/officeart/2008/layout/VerticalCurvedList"/>
    <dgm:cxn modelId="{B51EDDB0-4A02-4940-9EBC-058EFC207719}" type="presParOf" srcId="{9DE43D3C-32BE-4C17-87E1-36C10B4E387D}" destId="{9C1F973E-FA89-4EAE-A69C-86965CA9595C}" srcOrd="2" destOrd="0" presId="urn:microsoft.com/office/officeart/2008/layout/VerticalCurvedList"/>
    <dgm:cxn modelId="{D0DFBD89-5DF2-42B2-B331-DE8B0DEA4190}" type="presParOf" srcId="{9DE43D3C-32BE-4C17-87E1-36C10B4E387D}" destId="{030ABE2C-F6A6-4976-82AC-20E5F0209470}" srcOrd="3" destOrd="0" presId="urn:microsoft.com/office/officeart/2008/layout/VerticalCurvedList"/>
    <dgm:cxn modelId="{957A85B4-161C-46F2-9A3E-3CC65FC7E865}" type="presParOf" srcId="{80AB100A-3B70-4BE7-82BD-DA6E7385A35A}" destId="{68996816-A781-4603-B607-244694FFB0BD}" srcOrd="1" destOrd="0" presId="urn:microsoft.com/office/officeart/2008/layout/VerticalCurvedList"/>
    <dgm:cxn modelId="{C3C6C994-B53B-4FC0-A13D-68453DE21BF4}" type="presParOf" srcId="{80AB100A-3B70-4BE7-82BD-DA6E7385A35A}" destId="{652E996A-ACFD-4F29-9C08-62811175A38A}" srcOrd="2" destOrd="0" presId="urn:microsoft.com/office/officeart/2008/layout/VerticalCurvedList"/>
    <dgm:cxn modelId="{1FA2148E-B352-4EE8-AA48-2541C6540DC7}" type="presParOf" srcId="{652E996A-ACFD-4F29-9C08-62811175A38A}" destId="{99E7B2D0-B73F-4333-8583-62BE92ECA32E}" srcOrd="0" destOrd="0" presId="urn:microsoft.com/office/officeart/2008/layout/VerticalCurvedList"/>
    <dgm:cxn modelId="{2D60DCCC-8C08-4FC1-B038-7834CE3B5AC1}" type="presParOf" srcId="{80AB100A-3B70-4BE7-82BD-DA6E7385A35A}" destId="{DD9AF4F3-C453-4D8C-90F7-EF7991E84CE2}" srcOrd="3" destOrd="0" presId="urn:microsoft.com/office/officeart/2008/layout/VerticalCurvedList"/>
    <dgm:cxn modelId="{F20E86F2-DD4D-4D9D-AA49-C3EFC5A3F494}" type="presParOf" srcId="{80AB100A-3B70-4BE7-82BD-DA6E7385A35A}" destId="{6BBA1BE9-3A00-4A63-8E80-0C919F8789CE}" srcOrd="4" destOrd="0" presId="urn:microsoft.com/office/officeart/2008/layout/VerticalCurvedList"/>
    <dgm:cxn modelId="{FE12D1D8-BA2B-4AA4-A12B-4C3D3A1BB46A}" type="presParOf" srcId="{6BBA1BE9-3A00-4A63-8E80-0C919F8789CE}" destId="{440CF84A-3860-4790-A9B9-A559DD7EDB60}" srcOrd="0" destOrd="0" presId="urn:microsoft.com/office/officeart/2008/layout/VerticalCurvedList"/>
    <dgm:cxn modelId="{CFA5D6A4-1793-4098-92C7-BEDF9CDD466D}" type="presParOf" srcId="{80AB100A-3B70-4BE7-82BD-DA6E7385A35A}" destId="{F331F484-A284-4638-BCE4-1D8352472BBF}" srcOrd="5" destOrd="0" presId="urn:microsoft.com/office/officeart/2008/layout/VerticalCurvedList"/>
    <dgm:cxn modelId="{62294F62-82CE-4535-842B-92A22ED4F15E}" type="presParOf" srcId="{80AB100A-3B70-4BE7-82BD-DA6E7385A35A}" destId="{E61F31DE-6525-49CC-AEDF-E203658F3C3E}" srcOrd="6" destOrd="0" presId="urn:microsoft.com/office/officeart/2008/layout/VerticalCurvedList"/>
    <dgm:cxn modelId="{93F7ED13-EFF8-447D-9EC4-84E4D3E01B39}" type="presParOf" srcId="{E61F31DE-6525-49CC-AEDF-E203658F3C3E}" destId="{D59F71BF-50D8-40AD-817C-D9B44E3AAA1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AC2BC0A-2B19-409C-BD99-A4672F910AB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7E30BC82-9600-48FB-AA2B-1EB673D09156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Access is used for mobile and desktop apps</a:t>
          </a:r>
        </a:p>
      </dgm:t>
    </dgm:pt>
    <dgm:pt modelId="{D30633E7-20B7-4AEB-B233-67079689BF4C}" type="parTrans" cxnId="{6327D183-C53E-4070-B02E-52DA99116965}">
      <dgm:prSet/>
      <dgm:spPr/>
      <dgm:t>
        <a:bodyPr/>
        <a:lstStyle/>
        <a:p>
          <a:endParaRPr lang="en-US"/>
        </a:p>
      </dgm:t>
    </dgm:pt>
    <dgm:pt modelId="{8468D743-B86C-44B1-B3F3-DDFD5D51A7EA}" type="sibTrans" cxnId="{6327D183-C53E-4070-B02E-52DA99116965}">
      <dgm:prSet/>
      <dgm:spPr/>
      <dgm:t>
        <a:bodyPr/>
        <a:lstStyle/>
        <a:p>
          <a:endParaRPr lang="en-US"/>
        </a:p>
      </dgm:t>
    </dgm:pt>
    <dgm:pt modelId="{432270D4-1AB3-4C47-8D58-02F5DCB24FA4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Session is used for browser-based apps</a:t>
          </a:r>
        </a:p>
      </dgm:t>
    </dgm:pt>
    <dgm:pt modelId="{221AE272-F4A6-447F-9324-E1D63E6E14DA}" type="parTrans" cxnId="{42480411-E604-4044-95F5-95941C6C2B90}">
      <dgm:prSet/>
      <dgm:spPr/>
      <dgm:t>
        <a:bodyPr/>
        <a:lstStyle/>
        <a:p>
          <a:endParaRPr lang="en-US"/>
        </a:p>
      </dgm:t>
    </dgm:pt>
    <dgm:pt modelId="{B16DE093-29B0-48C4-B515-4EA58A1F4171}" type="sibTrans" cxnId="{42480411-E604-4044-95F5-95941C6C2B90}">
      <dgm:prSet/>
      <dgm:spPr/>
      <dgm:t>
        <a:bodyPr/>
        <a:lstStyle/>
        <a:p>
          <a:endParaRPr lang="en-US"/>
        </a:p>
      </dgm:t>
    </dgm:pt>
    <dgm:pt modelId="{DF27C125-6C2C-4759-9632-C4A6D26FE8BC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Apps must support Conditional Access App Control</a:t>
          </a:r>
        </a:p>
      </dgm:t>
    </dgm:pt>
    <dgm:pt modelId="{8A325E1F-B498-47DA-929A-7412334010B2}" type="parTrans" cxnId="{3FEBC41C-FB2D-446D-9984-974535396DB5}">
      <dgm:prSet/>
      <dgm:spPr/>
      <dgm:t>
        <a:bodyPr/>
        <a:lstStyle/>
        <a:p>
          <a:endParaRPr lang="en-US"/>
        </a:p>
      </dgm:t>
    </dgm:pt>
    <dgm:pt modelId="{9C5F4C44-197F-41B4-AE5E-D853E7D511DF}" type="sibTrans" cxnId="{3FEBC41C-FB2D-446D-9984-974535396DB5}">
      <dgm:prSet/>
      <dgm:spPr/>
      <dgm:t>
        <a:bodyPr/>
        <a:lstStyle/>
        <a:p>
          <a:endParaRPr lang="en-US"/>
        </a:p>
      </dgm:t>
    </dgm:pt>
    <dgm:pt modelId="{F36B027A-384F-451A-B7C1-C08020983AB0}" type="pres">
      <dgm:prSet presAssocID="{4AC2BC0A-2B19-409C-BD99-A4672F910AB9}" presName="linearFlow" presStyleCnt="0">
        <dgm:presLayoutVars>
          <dgm:dir/>
          <dgm:resizeHandles val="exact"/>
        </dgm:presLayoutVars>
      </dgm:prSet>
      <dgm:spPr/>
    </dgm:pt>
    <dgm:pt modelId="{50531AD5-F9AF-4142-A838-5369259232CD}" type="pres">
      <dgm:prSet presAssocID="{7E30BC82-9600-48FB-AA2B-1EB673D09156}" presName="composite" presStyleCnt="0"/>
      <dgm:spPr/>
    </dgm:pt>
    <dgm:pt modelId="{C9A9F259-AB23-403B-8D52-A25F437A59F6}" type="pres">
      <dgm:prSet presAssocID="{7E30BC82-9600-48FB-AA2B-1EB673D09156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07C11F2-A47B-437D-9177-D02830BD80CE}" type="pres">
      <dgm:prSet presAssocID="{7E30BC82-9600-48FB-AA2B-1EB673D09156}" presName="txShp" presStyleLbl="node1" presStyleIdx="0" presStyleCnt="3">
        <dgm:presLayoutVars>
          <dgm:bulletEnabled val="1"/>
        </dgm:presLayoutVars>
      </dgm:prSet>
      <dgm:spPr/>
    </dgm:pt>
    <dgm:pt modelId="{EB65CF50-A753-43D7-B86B-CE9973A4E7C9}" type="pres">
      <dgm:prSet presAssocID="{8468D743-B86C-44B1-B3F3-DDFD5D51A7EA}" presName="spacing" presStyleCnt="0"/>
      <dgm:spPr/>
    </dgm:pt>
    <dgm:pt modelId="{A6D2EDFD-5D24-4745-AB44-0365C2A2B6A9}" type="pres">
      <dgm:prSet presAssocID="{432270D4-1AB3-4C47-8D58-02F5DCB24FA4}" presName="composite" presStyleCnt="0"/>
      <dgm:spPr/>
    </dgm:pt>
    <dgm:pt modelId="{4BD0BC6A-D182-47A8-8244-D0D765BD1105}" type="pres">
      <dgm:prSet presAssocID="{432270D4-1AB3-4C47-8D58-02F5DCB24FA4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FAA12EE7-6BD2-4508-BC8E-3E5E80773DEB}" type="pres">
      <dgm:prSet presAssocID="{432270D4-1AB3-4C47-8D58-02F5DCB24FA4}" presName="txShp" presStyleLbl="node1" presStyleIdx="1" presStyleCnt="3">
        <dgm:presLayoutVars>
          <dgm:bulletEnabled val="1"/>
        </dgm:presLayoutVars>
      </dgm:prSet>
      <dgm:spPr/>
    </dgm:pt>
    <dgm:pt modelId="{BAC31436-1CB0-43BD-A37C-C91D2A0BC281}" type="pres">
      <dgm:prSet presAssocID="{B16DE093-29B0-48C4-B515-4EA58A1F4171}" presName="spacing" presStyleCnt="0"/>
      <dgm:spPr/>
    </dgm:pt>
    <dgm:pt modelId="{136580B9-67D7-486D-B386-C6F062CE5458}" type="pres">
      <dgm:prSet presAssocID="{DF27C125-6C2C-4759-9632-C4A6D26FE8BC}" presName="composite" presStyleCnt="0"/>
      <dgm:spPr/>
    </dgm:pt>
    <dgm:pt modelId="{05ED4A41-B257-4DD3-AEA0-3333EFC9BB3F}" type="pres">
      <dgm:prSet presAssocID="{DF27C125-6C2C-4759-9632-C4A6D26FE8BC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1903AB3-2A69-4D57-8F78-2BB410BF832C}" type="pres">
      <dgm:prSet presAssocID="{DF27C125-6C2C-4759-9632-C4A6D26FE8BC}" presName="txShp" presStyleLbl="node1" presStyleIdx="2" presStyleCnt="3">
        <dgm:presLayoutVars>
          <dgm:bulletEnabled val="1"/>
        </dgm:presLayoutVars>
      </dgm:prSet>
      <dgm:spPr/>
    </dgm:pt>
  </dgm:ptLst>
  <dgm:cxnLst>
    <dgm:cxn modelId="{42480411-E604-4044-95F5-95941C6C2B90}" srcId="{4AC2BC0A-2B19-409C-BD99-A4672F910AB9}" destId="{432270D4-1AB3-4C47-8D58-02F5DCB24FA4}" srcOrd="1" destOrd="0" parTransId="{221AE272-F4A6-447F-9324-E1D63E6E14DA}" sibTransId="{B16DE093-29B0-48C4-B515-4EA58A1F4171}"/>
    <dgm:cxn modelId="{3FEBC41C-FB2D-446D-9984-974535396DB5}" srcId="{4AC2BC0A-2B19-409C-BD99-A4672F910AB9}" destId="{DF27C125-6C2C-4759-9632-C4A6D26FE8BC}" srcOrd="2" destOrd="0" parTransId="{8A325E1F-B498-47DA-929A-7412334010B2}" sibTransId="{9C5F4C44-197F-41B4-AE5E-D853E7D511DF}"/>
    <dgm:cxn modelId="{25DB035F-75BF-4C30-9D34-B6E72F30D5D4}" type="presOf" srcId="{432270D4-1AB3-4C47-8D58-02F5DCB24FA4}" destId="{FAA12EE7-6BD2-4508-BC8E-3E5E80773DEB}" srcOrd="0" destOrd="0" presId="urn:microsoft.com/office/officeart/2005/8/layout/vList3"/>
    <dgm:cxn modelId="{803DE16C-C1B8-45AE-8EE4-1EC4AA7A0F3A}" type="presOf" srcId="{4AC2BC0A-2B19-409C-BD99-A4672F910AB9}" destId="{F36B027A-384F-451A-B7C1-C08020983AB0}" srcOrd="0" destOrd="0" presId="urn:microsoft.com/office/officeart/2005/8/layout/vList3"/>
    <dgm:cxn modelId="{83C06F58-A84B-4CF8-BB89-360AEB3EB8B7}" type="presOf" srcId="{DF27C125-6C2C-4759-9632-C4A6D26FE8BC}" destId="{E1903AB3-2A69-4D57-8F78-2BB410BF832C}" srcOrd="0" destOrd="0" presId="urn:microsoft.com/office/officeart/2005/8/layout/vList3"/>
    <dgm:cxn modelId="{6327D183-C53E-4070-B02E-52DA99116965}" srcId="{4AC2BC0A-2B19-409C-BD99-A4672F910AB9}" destId="{7E30BC82-9600-48FB-AA2B-1EB673D09156}" srcOrd="0" destOrd="0" parTransId="{D30633E7-20B7-4AEB-B233-67079689BF4C}" sibTransId="{8468D743-B86C-44B1-B3F3-DDFD5D51A7EA}"/>
    <dgm:cxn modelId="{3F9671C5-DE53-4A9F-8D2B-8F2F01AAE09F}" type="presOf" srcId="{7E30BC82-9600-48FB-AA2B-1EB673D09156}" destId="{C07C11F2-A47B-437D-9177-D02830BD80CE}" srcOrd="0" destOrd="0" presId="urn:microsoft.com/office/officeart/2005/8/layout/vList3"/>
    <dgm:cxn modelId="{3073215D-4112-4609-BE39-7817FEF477E1}" type="presParOf" srcId="{F36B027A-384F-451A-B7C1-C08020983AB0}" destId="{50531AD5-F9AF-4142-A838-5369259232CD}" srcOrd="0" destOrd="0" presId="urn:microsoft.com/office/officeart/2005/8/layout/vList3"/>
    <dgm:cxn modelId="{D28FFD4A-3BA3-4A0C-BFBF-9CFD0EEE4092}" type="presParOf" srcId="{50531AD5-F9AF-4142-A838-5369259232CD}" destId="{C9A9F259-AB23-403B-8D52-A25F437A59F6}" srcOrd="0" destOrd="0" presId="urn:microsoft.com/office/officeart/2005/8/layout/vList3"/>
    <dgm:cxn modelId="{A4498697-305B-4519-B493-04F297D23FE0}" type="presParOf" srcId="{50531AD5-F9AF-4142-A838-5369259232CD}" destId="{C07C11F2-A47B-437D-9177-D02830BD80CE}" srcOrd="1" destOrd="0" presId="urn:microsoft.com/office/officeart/2005/8/layout/vList3"/>
    <dgm:cxn modelId="{44064FC5-68AA-4A21-ABE0-59BBB60E8F9E}" type="presParOf" srcId="{F36B027A-384F-451A-B7C1-C08020983AB0}" destId="{EB65CF50-A753-43D7-B86B-CE9973A4E7C9}" srcOrd="1" destOrd="0" presId="urn:microsoft.com/office/officeart/2005/8/layout/vList3"/>
    <dgm:cxn modelId="{3FDE6E5E-0D3B-4D23-9779-3A7FAADDDCFB}" type="presParOf" srcId="{F36B027A-384F-451A-B7C1-C08020983AB0}" destId="{A6D2EDFD-5D24-4745-AB44-0365C2A2B6A9}" srcOrd="2" destOrd="0" presId="urn:microsoft.com/office/officeart/2005/8/layout/vList3"/>
    <dgm:cxn modelId="{25FC4A07-44A3-44C7-A063-8C0407256FCA}" type="presParOf" srcId="{A6D2EDFD-5D24-4745-AB44-0365C2A2B6A9}" destId="{4BD0BC6A-D182-47A8-8244-D0D765BD1105}" srcOrd="0" destOrd="0" presId="urn:microsoft.com/office/officeart/2005/8/layout/vList3"/>
    <dgm:cxn modelId="{ABF558F8-E99C-4D51-95BA-41E847CD5EC0}" type="presParOf" srcId="{A6D2EDFD-5D24-4745-AB44-0365C2A2B6A9}" destId="{FAA12EE7-6BD2-4508-BC8E-3E5E80773DEB}" srcOrd="1" destOrd="0" presId="urn:microsoft.com/office/officeart/2005/8/layout/vList3"/>
    <dgm:cxn modelId="{D5B5A8C3-F7F4-47A1-B802-E113AD416721}" type="presParOf" srcId="{F36B027A-384F-451A-B7C1-C08020983AB0}" destId="{BAC31436-1CB0-43BD-A37C-C91D2A0BC281}" srcOrd="3" destOrd="0" presId="urn:microsoft.com/office/officeart/2005/8/layout/vList3"/>
    <dgm:cxn modelId="{A50945DE-F1DC-4C54-82CC-877DACFC4542}" type="presParOf" srcId="{F36B027A-384F-451A-B7C1-C08020983AB0}" destId="{136580B9-67D7-486D-B386-C6F062CE5458}" srcOrd="4" destOrd="0" presId="urn:microsoft.com/office/officeart/2005/8/layout/vList3"/>
    <dgm:cxn modelId="{5529F205-CB42-48CC-B10C-5674449A5AC6}" type="presParOf" srcId="{136580B9-67D7-486D-B386-C6F062CE5458}" destId="{05ED4A41-B257-4DD3-AEA0-3333EFC9BB3F}" srcOrd="0" destOrd="0" presId="urn:microsoft.com/office/officeart/2005/8/layout/vList3"/>
    <dgm:cxn modelId="{37AED41E-FB46-459C-A3A5-E4B5D943FAB4}" type="presParOf" srcId="{136580B9-67D7-486D-B386-C6F062CE5458}" destId="{E1903AB3-2A69-4D57-8F78-2BB410BF832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D3BDB-6CBA-434F-8E05-BAB5164023B9}">
      <dsp:nvSpPr>
        <dsp:cNvPr id="0" name=""/>
        <dsp:cNvSpPr/>
      </dsp:nvSpPr>
      <dsp:spPr>
        <a:xfrm rot="10800000">
          <a:off x="2221945" y="1731"/>
          <a:ext cx="7882347" cy="946168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23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Gatekeeper for broker access</a:t>
          </a:r>
        </a:p>
      </dsp:txBody>
      <dsp:txXfrm rot="10800000">
        <a:off x="2458487" y="1731"/>
        <a:ext cx="7645805" cy="946168"/>
      </dsp:txXfrm>
    </dsp:sp>
    <dsp:sp modelId="{10338EF3-35D1-431C-B819-4D03A96CDFBD}">
      <dsp:nvSpPr>
        <dsp:cNvPr id="0" name=""/>
        <dsp:cNvSpPr/>
      </dsp:nvSpPr>
      <dsp:spPr>
        <a:xfrm>
          <a:off x="1748861" y="1731"/>
          <a:ext cx="946168" cy="9461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A52B9-ABDF-47DB-87E8-452A195DCE69}">
      <dsp:nvSpPr>
        <dsp:cNvPr id="0" name=""/>
        <dsp:cNvSpPr/>
      </dsp:nvSpPr>
      <dsp:spPr>
        <a:xfrm rot="10800000">
          <a:off x="2221945" y="1230338"/>
          <a:ext cx="7882347" cy="946168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23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Discovers Shadow IT </a:t>
          </a:r>
        </a:p>
      </dsp:txBody>
      <dsp:txXfrm rot="10800000">
        <a:off x="2458487" y="1230338"/>
        <a:ext cx="7645805" cy="946168"/>
      </dsp:txXfrm>
    </dsp:sp>
    <dsp:sp modelId="{5416A5F2-D754-4201-9D37-90C3E5E02696}">
      <dsp:nvSpPr>
        <dsp:cNvPr id="0" name=""/>
        <dsp:cNvSpPr/>
      </dsp:nvSpPr>
      <dsp:spPr>
        <a:xfrm>
          <a:off x="1748861" y="1230338"/>
          <a:ext cx="946168" cy="94616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A6D9D-014E-4832-B330-4C4A1673CD76}">
      <dsp:nvSpPr>
        <dsp:cNvPr id="0" name=""/>
        <dsp:cNvSpPr/>
      </dsp:nvSpPr>
      <dsp:spPr>
        <a:xfrm rot="10800000">
          <a:off x="2221945" y="2458946"/>
          <a:ext cx="7882347" cy="946168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23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Control Access</a:t>
          </a:r>
        </a:p>
      </dsp:txBody>
      <dsp:txXfrm rot="10800000">
        <a:off x="2458487" y="2458946"/>
        <a:ext cx="7645805" cy="946168"/>
      </dsp:txXfrm>
    </dsp:sp>
    <dsp:sp modelId="{1CC7CD04-32D4-4010-9A68-955FD4AFD746}">
      <dsp:nvSpPr>
        <dsp:cNvPr id="0" name=""/>
        <dsp:cNvSpPr/>
      </dsp:nvSpPr>
      <dsp:spPr>
        <a:xfrm>
          <a:off x="1748861" y="2458946"/>
          <a:ext cx="946168" cy="94616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E6504-6DB6-4DEA-B647-871B5DD44399}">
      <dsp:nvSpPr>
        <dsp:cNvPr id="0" name=""/>
        <dsp:cNvSpPr/>
      </dsp:nvSpPr>
      <dsp:spPr>
        <a:xfrm rot="10800000">
          <a:off x="2221945" y="3687553"/>
          <a:ext cx="7882347" cy="946168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23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Prevents and protects against data leaks</a:t>
          </a:r>
        </a:p>
      </dsp:txBody>
      <dsp:txXfrm rot="10800000">
        <a:off x="2458487" y="3687553"/>
        <a:ext cx="7645805" cy="946168"/>
      </dsp:txXfrm>
    </dsp:sp>
    <dsp:sp modelId="{F40801B1-67D8-4A28-9F2C-2CDE19F32087}">
      <dsp:nvSpPr>
        <dsp:cNvPr id="0" name=""/>
        <dsp:cNvSpPr/>
      </dsp:nvSpPr>
      <dsp:spPr>
        <a:xfrm>
          <a:off x="1748861" y="3687553"/>
          <a:ext cx="946168" cy="94616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1F5A8-E7D1-447C-AF28-D16AF5A3417B}">
      <dsp:nvSpPr>
        <dsp:cNvPr id="0" name=""/>
        <dsp:cNvSpPr/>
      </dsp:nvSpPr>
      <dsp:spPr>
        <a:xfrm rot="10800000">
          <a:off x="2221945" y="4916160"/>
          <a:ext cx="7882347" cy="946168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23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Discovers security &amp; compliance gaps</a:t>
          </a:r>
        </a:p>
      </dsp:txBody>
      <dsp:txXfrm rot="10800000">
        <a:off x="2458487" y="4916160"/>
        <a:ext cx="7645805" cy="946168"/>
      </dsp:txXfrm>
    </dsp:sp>
    <dsp:sp modelId="{B285BA1E-0396-4F50-B502-72E78D3506B9}">
      <dsp:nvSpPr>
        <dsp:cNvPr id="0" name=""/>
        <dsp:cNvSpPr/>
      </dsp:nvSpPr>
      <dsp:spPr>
        <a:xfrm>
          <a:off x="1748861" y="4916160"/>
          <a:ext cx="946168" cy="946168"/>
        </a:xfrm>
        <a:prstGeom prst="ellipse">
          <a:avLst/>
        </a:prstGeom>
        <a:blipFill>
          <a:blip xmlns:r="http://schemas.openxmlformats.org/officeDocument/2006/relationships" r:embed="rId7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38652-402E-42D5-B2F8-19A929A418C5}">
      <dsp:nvSpPr>
        <dsp:cNvPr id="0" name=""/>
        <dsp:cNvSpPr/>
      </dsp:nvSpPr>
      <dsp:spPr>
        <a:xfrm rot="10800000">
          <a:off x="2221945" y="6144767"/>
          <a:ext cx="7882347" cy="946168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234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Helps IT to find the right balance</a:t>
          </a:r>
        </a:p>
      </dsp:txBody>
      <dsp:txXfrm rot="10800000">
        <a:off x="2458487" y="6144767"/>
        <a:ext cx="7645805" cy="946168"/>
      </dsp:txXfrm>
    </dsp:sp>
    <dsp:sp modelId="{C5455DF2-45BA-4DBD-8610-4E39B43FCDDA}">
      <dsp:nvSpPr>
        <dsp:cNvPr id="0" name=""/>
        <dsp:cNvSpPr/>
      </dsp:nvSpPr>
      <dsp:spPr>
        <a:xfrm>
          <a:off x="1748861" y="6144767"/>
          <a:ext cx="946168" cy="946168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ECA13-0517-4C64-9A38-46D4E3362BA3}">
      <dsp:nvSpPr>
        <dsp:cNvPr id="0" name=""/>
        <dsp:cNvSpPr/>
      </dsp:nvSpPr>
      <dsp:spPr>
        <a:xfrm>
          <a:off x="-4720372" y="-723568"/>
          <a:ext cx="5622538" cy="5622538"/>
        </a:xfrm>
        <a:prstGeom prst="blockArc">
          <a:avLst>
            <a:gd name="adj1" fmla="val 18900000"/>
            <a:gd name="adj2" fmla="val 2700000"/>
            <a:gd name="adj3" fmla="val 38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1AB372-8CE5-461B-ACCA-651470141EB8}">
      <dsp:nvSpPr>
        <dsp:cNvPr id="0" name=""/>
        <dsp:cNvSpPr/>
      </dsp:nvSpPr>
      <dsp:spPr>
        <a:xfrm>
          <a:off x="472494" y="321004"/>
          <a:ext cx="6945113" cy="64234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86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New risky app</a:t>
          </a:r>
        </a:p>
      </dsp:txBody>
      <dsp:txXfrm>
        <a:off x="472494" y="321004"/>
        <a:ext cx="6945113" cy="642343"/>
      </dsp:txXfrm>
    </dsp:sp>
    <dsp:sp modelId="{84F8A07B-1BE7-45EC-845A-AE80B87D88B4}">
      <dsp:nvSpPr>
        <dsp:cNvPr id="0" name=""/>
        <dsp:cNvSpPr/>
      </dsp:nvSpPr>
      <dsp:spPr>
        <a:xfrm>
          <a:off x="71030" y="240711"/>
          <a:ext cx="802929" cy="802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A3332-85BB-4BC4-AD1E-A0244A6673DE}">
      <dsp:nvSpPr>
        <dsp:cNvPr id="0" name=""/>
        <dsp:cNvSpPr/>
      </dsp:nvSpPr>
      <dsp:spPr>
        <a:xfrm>
          <a:off x="840765" y="1284687"/>
          <a:ext cx="6576842" cy="64234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86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New cloud storage app</a:t>
          </a:r>
        </a:p>
      </dsp:txBody>
      <dsp:txXfrm>
        <a:off x="840765" y="1284687"/>
        <a:ext cx="6576842" cy="642343"/>
      </dsp:txXfrm>
    </dsp:sp>
    <dsp:sp modelId="{BA076CE3-4630-452E-8EF0-DC39CE0309B3}">
      <dsp:nvSpPr>
        <dsp:cNvPr id="0" name=""/>
        <dsp:cNvSpPr/>
      </dsp:nvSpPr>
      <dsp:spPr>
        <a:xfrm>
          <a:off x="439300" y="1204394"/>
          <a:ext cx="802929" cy="802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E3CDC-C462-4D54-9CE2-63FE7A166762}">
      <dsp:nvSpPr>
        <dsp:cNvPr id="0" name=""/>
        <dsp:cNvSpPr/>
      </dsp:nvSpPr>
      <dsp:spPr>
        <a:xfrm>
          <a:off x="840765" y="2248369"/>
          <a:ext cx="6576842" cy="64234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86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New collaboration app</a:t>
          </a:r>
        </a:p>
      </dsp:txBody>
      <dsp:txXfrm>
        <a:off x="840765" y="2248369"/>
        <a:ext cx="6576842" cy="642343"/>
      </dsp:txXfrm>
    </dsp:sp>
    <dsp:sp modelId="{BD5A77B2-EE04-4E45-B3FB-5E43530D0C18}">
      <dsp:nvSpPr>
        <dsp:cNvPr id="0" name=""/>
        <dsp:cNvSpPr/>
      </dsp:nvSpPr>
      <dsp:spPr>
        <a:xfrm>
          <a:off x="439300" y="2168076"/>
          <a:ext cx="802929" cy="802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34C1A-2F83-4BC8-AC39-1402B447B387}">
      <dsp:nvSpPr>
        <dsp:cNvPr id="0" name=""/>
        <dsp:cNvSpPr/>
      </dsp:nvSpPr>
      <dsp:spPr>
        <a:xfrm>
          <a:off x="472494" y="3212052"/>
          <a:ext cx="6945113" cy="642343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860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New high upload volume app</a:t>
          </a:r>
          <a:endParaRPr lang="en-US" sz="3500" kern="1200" dirty="0"/>
        </a:p>
      </dsp:txBody>
      <dsp:txXfrm>
        <a:off x="472494" y="3212052"/>
        <a:ext cx="6945113" cy="642343"/>
      </dsp:txXfrm>
    </dsp:sp>
    <dsp:sp modelId="{CB2C21DB-2A5C-4F55-AB71-9BC762BC5A71}">
      <dsp:nvSpPr>
        <dsp:cNvPr id="0" name=""/>
        <dsp:cNvSpPr/>
      </dsp:nvSpPr>
      <dsp:spPr>
        <a:xfrm>
          <a:off x="71030" y="3131759"/>
          <a:ext cx="802929" cy="802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E6D3F-D08F-4559-A67D-7BC9940FB665}">
      <dsp:nvSpPr>
        <dsp:cNvPr id="0" name=""/>
        <dsp:cNvSpPr/>
      </dsp:nvSpPr>
      <dsp:spPr>
        <a:xfrm>
          <a:off x="0" y="6007308"/>
          <a:ext cx="870796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55C4E-D744-4ACD-87F2-A516ADF4985F}">
      <dsp:nvSpPr>
        <dsp:cNvPr id="0" name=""/>
        <dsp:cNvSpPr/>
      </dsp:nvSpPr>
      <dsp:spPr>
        <a:xfrm>
          <a:off x="466528" y="4202523"/>
          <a:ext cx="870796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361AC-6A5B-40DA-A7AC-40FD7623E0EE}">
      <dsp:nvSpPr>
        <dsp:cNvPr id="0" name=""/>
        <dsp:cNvSpPr/>
      </dsp:nvSpPr>
      <dsp:spPr>
        <a:xfrm>
          <a:off x="190578" y="2397737"/>
          <a:ext cx="870796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D2CFF-826C-491E-847E-4981F2EDC30B}">
      <dsp:nvSpPr>
        <dsp:cNvPr id="0" name=""/>
        <dsp:cNvSpPr/>
      </dsp:nvSpPr>
      <dsp:spPr>
        <a:xfrm>
          <a:off x="62194" y="592952"/>
          <a:ext cx="870796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B54571-5D70-4041-B540-36FA279ACCB2}">
      <dsp:nvSpPr>
        <dsp:cNvPr id="0" name=""/>
        <dsp:cNvSpPr/>
      </dsp:nvSpPr>
      <dsp:spPr>
        <a:xfrm>
          <a:off x="2326265" y="1277"/>
          <a:ext cx="6443895" cy="5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</a:t>
          </a:r>
        </a:p>
      </dsp:txBody>
      <dsp:txXfrm>
        <a:off x="2326265" y="1277"/>
        <a:ext cx="6443895" cy="591674"/>
      </dsp:txXfrm>
    </dsp:sp>
    <dsp:sp modelId="{2A6928D1-A4C2-43A5-8949-24E3E62CC59C}">
      <dsp:nvSpPr>
        <dsp:cNvPr id="0" name=""/>
        <dsp:cNvSpPr/>
      </dsp:nvSpPr>
      <dsp:spPr>
        <a:xfrm>
          <a:off x="76955" y="0"/>
          <a:ext cx="2512847" cy="591674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 dirty="0"/>
            <a:t>Getting Insights</a:t>
          </a:r>
        </a:p>
      </dsp:txBody>
      <dsp:txXfrm>
        <a:off x="105843" y="28888"/>
        <a:ext cx="2455071" cy="562786"/>
      </dsp:txXfrm>
    </dsp:sp>
    <dsp:sp modelId="{2F54236F-261A-42CE-8EAC-2F11CD6EA8AE}">
      <dsp:nvSpPr>
        <dsp:cNvPr id="0" name=""/>
        <dsp:cNvSpPr/>
      </dsp:nvSpPr>
      <dsp:spPr>
        <a:xfrm>
          <a:off x="0" y="592952"/>
          <a:ext cx="8707967" cy="1183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Know which apps are used in your organization and by whom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 of Dropbox within your organization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 of over privileged applications</a:t>
          </a:r>
        </a:p>
      </dsp:txBody>
      <dsp:txXfrm>
        <a:off x="0" y="592952"/>
        <a:ext cx="8707967" cy="1183526"/>
      </dsp:txXfrm>
    </dsp:sp>
    <dsp:sp modelId="{7E6645AF-0B3D-4A12-A898-DB9C8CCB3DF4}">
      <dsp:nvSpPr>
        <dsp:cNvPr id="0" name=""/>
        <dsp:cNvSpPr/>
      </dsp:nvSpPr>
      <dsp:spPr>
        <a:xfrm>
          <a:off x="2454649" y="1806062"/>
          <a:ext cx="6443895" cy="5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</a:t>
          </a:r>
        </a:p>
      </dsp:txBody>
      <dsp:txXfrm>
        <a:off x="2454649" y="1806062"/>
        <a:ext cx="6443895" cy="591674"/>
      </dsp:txXfrm>
    </dsp:sp>
    <dsp:sp modelId="{79EDAC8F-3F67-48EE-B9A7-53A0E0512665}">
      <dsp:nvSpPr>
        <dsp:cNvPr id="0" name=""/>
        <dsp:cNvSpPr/>
      </dsp:nvSpPr>
      <dsp:spPr>
        <a:xfrm>
          <a:off x="67842" y="1809843"/>
          <a:ext cx="3026384" cy="591674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Helps to make decisions</a:t>
          </a:r>
          <a:endParaRPr lang="en-US" sz="2000" kern="1200" dirty="0"/>
        </a:p>
      </dsp:txBody>
      <dsp:txXfrm>
        <a:off x="96730" y="1838731"/>
        <a:ext cx="2968608" cy="562786"/>
      </dsp:txXfrm>
    </dsp:sp>
    <dsp:sp modelId="{5739CD2C-5D87-46AB-8716-2296CB2A92EC}">
      <dsp:nvSpPr>
        <dsp:cNvPr id="0" name=""/>
        <dsp:cNvSpPr/>
      </dsp:nvSpPr>
      <dsp:spPr>
        <a:xfrm>
          <a:off x="0" y="2397737"/>
          <a:ext cx="8707967" cy="1183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Are these apps allowed?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Are these apps complaint?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Setup Single Sign-on for protection and new functionality</a:t>
          </a:r>
        </a:p>
      </dsp:txBody>
      <dsp:txXfrm>
        <a:off x="0" y="2397737"/>
        <a:ext cx="8707967" cy="1183526"/>
      </dsp:txXfrm>
    </dsp:sp>
    <dsp:sp modelId="{84C350C5-6FFE-4E2B-9FEA-9A2C5ABA9CAF}">
      <dsp:nvSpPr>
        <dsp:cNvPr id="0" name=""/>
        <dsp:cNvSpPr/>
      </dsp:nvSpPr>
      <dsp:spPr>
        <a:xfrm>
          <a:off x="2730600" y="3610848"/>
          <a:ext cx="6443895" cy="5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</a:t>
          </a:r>
        </a:p>
      </dsp:txBody>
      <dsp:txXfrm>
        <a:off x="2730600" y="3610848"/>
        <a:ext cx="6443895" cy="591674"/>
      </dsp:txXfrm>
    </dsp:sp>
    <dsp:sp modelId="{5FB4D481-A725-4773-A025-E1B6F9B8AA6C}">
      <dsp:nvSpPr>
        <dsp:cNvPr id="0" name=""/>
        <dsp:cNvSpPr/>
      </dsp:nvSpPr>
      <dsp:spPr>
        <a:xfrm>
          <a:off x="69467" y="3610020"/>
          <a:ext cx="4130187" cy="591674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Improving your protection level</a:t>
          </a:r>
          <a:endParaRPr lang="en-US" sz="2000" kern="1200" dirty="0"/>
        </a:p>
      </dsp:txBody>
      <dsp:txXfrm>
        <a:off x="98355" y="3638908"/>
        <a:ext cx="4072411" cy="562786"/>
      </dsp:txXfrm>
    </dsp:sp>
    <dsp:sp modelId="{47835636-0F17-4943-A775-378B8C6C99BD}">
      <dsp:nvSpPr>
        <dsp:cNvPr id="0" name=""/>
        <dsp:cNvSpPr/>
      </dsp:nvSpPr>
      <dsp:spPr>
        <a:xfrm>
          <a:off x="0" y="4202523"/>
          <a:ext cx="8707967" cy="1183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Conditional Access is great, but it can be better and even more granular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Restrict cut/copy &amp; paste from browser sessions</a:t>
          </a:r>
        </a:p>
      </dsp:txBody>
      <dsp:txXfrm>
        <a:off x="0" y="4202523"/>
        <a:ext cx="8707967" cy="1183526"/>
      </dsp:txXfrm>
    </dsp:sp>
    <dsp:sp modelId="{69545ED4-8E3C-4873-9EDD-AA6C25FE9998}">
      <dsp:nvSpPr>
        <dsp:cNvPr id="0" name=""/>
        <dsp:cNvSpPr/>
      </dsp:nvSpPr>
      <dsp:spPr>
        <a:xfrm>
          <a:off x="2264071" y="5415633"/>
          <a:ext cx="6443895" cy="59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 </a:t>
          </a:r>
        </a:p>
      </dsp:txBody>
      <dsp:txXfrm>
        <a:off x="2264071" y="5415633"/>
        <a:ext cx="6443895" cy="591674"/>
      </dsp:txXfrm>
    </dsp:sp>
    <dsp:sp modelId="{9A46329C-C7EC-4AAB-B956-A79445E091D4}">
      <dsp:nvSpPr>
        <dsp:cNvPr id="0" name=""/>
        <dsp:cNvSpPr/>
      </dsp:nvSpPr>
      <dsp:spPr>
        <a:xfrm>
          <a:off x="26308" y="5416462"/>
          <a:ext cx="2131940" cy="591674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Getting alerts</a:t>
          </a:r>
          <a:endParaRPr lang="en-US" sz="2000" kern="1200" dirty="0"/>
        </a:p>
      </dsp:txBody>
      <dsp:txXfrm>
        <a:off x="55196" y="5445350"/>
        <a:ext cx="2074164" cy="562786"/>
      </dsp:txXfrm>
    </dsp:sp>
    <dsp:sp modelId="{4E91F239-6FAB-486E-9A8D-3949E92717A9}">
      <dsp:nvSpPr>
        <dsp:cNvPr id="0" name=""/>
        <dsp:cNvSpPr/>
      </dsp:nvSpPr>
      <dsp:spPr>
        <a:xfrm>
          <a:off x="0" y="6007308"/>
          <a:ext cx="8707967" cy="11835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Mass downloads or worse mass deletes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Stale externally shared files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And much more!</a:t>
          </a:r>
        </a:p>
      </dsp:txBody>
      <dsp:txXfrm>
        <a:off x="0" y="6007308"/>
        <a:ext cx="8707967" cy="1183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E472B-B414-45C6-853E-FF9A5504D32A}">
      <dsp:nvSpPr>
        <dsp:cNvPr id="0" name=""/>
        <dsp:cNvSpPr/>
      </dsp:nvSpPr>
      <dsp:spPr>
        <a:xfrm>
          <a:off x="-5050936" y="-773823"/>
          <a:ext cx="6015224" cy="6015224"/>
        </a:xfrm>
        <a:prstGeom prst="blockArc">
          <a:avLst>
            <a:gd name="adj1" fmla="val 18900000"/>
            <a:gd name="adj2" fmla="val 2700000"/>
            <a:gd name="adj3" fmla="val 3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BAFD4-BEC2-4981-954C-5DAF592692FE}">
      <dsp:nvSpPr>
        <dsp:cNvPr id="0" name=""/>
        <dsp:cNvSpPr/>
      </dsp:nvSpPr>
      <dsp:spPr>
        <a:xfrm>
          <a:off x="421831" y="279134"/>
          <a:ext cx="10574928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Provides a clear overview in your Apps (AAD, Google &amp; Salesforce).</a:t>
          </a:r>
        </a:p>
      </dsp:txBody>
      <dsp:txXfrm>
        <a:off x="421831" y="279134"/>
        <a:ext cx="10574928" cy="558625"/>
      </dsp:txXfrm>
    </dsp:sp>
    <dsp:sp modelId="{18D4C55D-2F55-457F-9138-0E86F6B01436}">
      <dsp:nvSpPr>
        <dsp:cNvPr id="0" name=""/>
        <dsp:cNvSpPr/>
      </dsp:nvSpPr>
      <dsp:spPr>
        <a:xfrm>
          <a:off x="72690" y="209306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C2BD3-E31C-4C03-AE58-AF2CC7FC5618}">
      <dsp:nvSpPr>
        <dsp:cNvPr id="0" name=""/>
        <dsp:cNvSpPr/>
      </dsp:nvSpPr>
      <dsp:spPr>
        <a:xfrm>
          <a:off x="822126" y="1116805"/>
          <a:ext cx="10174633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List down apps in ‘App Categories’</a:t>
          </a:r>
        </a:p>
      </dsp:txBody>
      <dsp:txXfrm>
        <a:off x="822126" y="1116805"/>
        <a:ext cx="10174633" cy="558625"/>
      </dsp:txXfrm>
    </dsp:sp>
    <dsp:sp modelId="{7FD072F1-07CC-4F62-B9CD-160C05200E60}">
      <dsp:nvSpPr>
        <dsp:cNvPr id="0" name=""/>
        <dsp:cNvSpPr/>
      </dsp:nvSpPr>
      <dsp:spPr>
        <a:xfrm>
          <a:off x="472985" y="1046976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C164E-2E84-4506-8F4F-B5A9EF7C385A}">
      <dsp:nvSpPr>
        <dsp:cNvPr id="0" name=""/>
        <dsp:cNvSpPr/>
      </dsp:nvSpPr>
      <dsp:spPr>
        <a:xfrm>
          <a:off x="944984" y="1954476"/>
          <a:ext cx="10051774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Fully integrates with Microsoft Defender 365 Incidents and Alerts</a:t>
          </a:r>
        </a:p>
      </dsp:txBody>
      <dsp:txXfrm>
        <a:off x="944984" y="1954476"/>
        <a:ext cx="10051774" cy="558625"/>
      </dsp:txXfrm>
    </dsp:sp>
    <dsp:sp modelId="{A68B93F8-987E-409B-A4E8-444FF643A0E0}">
      <dsp:nvSpPr>
        <dsp:cNvPr id="0" name=""/>
        <dsp:cNvSpPr/>
      </dsp:nvSpPr>
      <dsp:spPr>
        <a:xfrm>
          <a:off x="595843" y="1884647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70695-9156-4FCA-8F77-500D3875230F}">
      <dsp:nvSpPr>
        <dsp:cNvPr id="0" name=""/>
        <dsp:cNvSpPr/>
      </dsp:nvSpPr>
      <dsp:spPr>
        <a:xfrm>
          <a:off x="822126" y="2792146"/>
          <a:ext cx="10174633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Comes with a predefined set of policies</a:t>
          </a:r>
        </a:p>
      </dsp:txBody>
      <dsp:txXfrm>
        <a:off x="822126" y="2792146"/>
        <a:ext cx="10174633" cy="558625"/>
      </dsp:txXfrm>
    </dsp:sp>
    <dsp:sp modelId="{21948833-A73C-4918-B15C-1D4691130151}">
      <dsp:nvSpPr>
        <dsp:cNvPr id="0" name=""/>
        <dsp:cNvSpPr/>
      </dsp:nvSpPr>
      <dsp:spPr>
        <a:xfrm>
          <a:off x="472985" y="2722318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A6AF-335A-48BB-B03D-FE119A84330F}">
      <dsp:nvSpPr>
        <dsp:cNvPr id="0" name=""/>
        <dsp:cNvSpPr/>
      </dsp:nvSpPr>
      <dsp:spPr>
        <a:xfrm>
          <a:off x="421831" y="3629817"/>
          <a:ext cx="10574928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policies for app use and permissions</a:t>
          </a:r>
        </a:p>
      </dsp:txBody>
      <dsp:txXfrm>
        <a:off x="421831" y="3629817"/>
        <a:ext cx="10574928" cy="558625"/>
      </dsp:txXfrm>
    </dsp:sp>
    <dsp:sp modelId="{0DE52B82-B147-428C-95B8-DE820CEC87DA}">
      <dsp:nvSpPr>
        <dsp:cNvPr id="0" name=""/>
        <dsp:cNvSpPr/>
      </dsp:nvSpPr>
      <dsp:spPr>
        <a:xfrm>
          <a:off x="72690" y="3559989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DFFC9-2954-4B23-86ED-BCE3C04AE68F}">
      <dsp:nvSpPr>
        <dsp:cNvPr id="0" name=""/>
        <dsp:cNvSpPr/>
      </dsp:nvSpPr>
      <dsp:spPr>
        <a:xfrm>
          <a:off x="0" y="1158891"/>
          <a:ext cx="2497778" cy="96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Threat detection</a:t>
          </a:r>
        </a:p>
      </dsp:txBody>
      <dsp:txXfrm>
        <a:off x="0" y="1158891"/>
        <a:ext cx="2497778" cy="965250"/>
      </dsp:txXfrm>
    </dsp:sp>
    <dsp:sp modelId="{067BBA01-3CEF-47BC-B057-411633DECEE7}">
      <dsp:nvSpPr>
        <dsp:cNvPr id="0" name=""/>
        <dsp:cNvSpPr/>
      </dsp:nvSpPr>
      <dsp:spPr>
        <a:xfrm>
          <a:off x="2497777" y="1083481"/>
          <a:ext cx="499555" cy="111607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C63EB1-561A-4EEB-8748-07EB8815D785}">
      <dsp:nvSpPr>
        <dsp:cNvPr id="0" name=""/>
        <dsp:cNvSpPr/>
      </dsp:nvSpPr>
      <dsp:spPr>
        <a:xfrm>
          <a:off x="3197155" y="1083481"/>
          <a:ext cx="6793956" cy="111607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Activity policies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strike="noStrike" kern="1200" dirty="0"/>
            <a:t>OAuth app policies </a:t>
          </a:r>
          <a:r>
            <a:rPr lang="en-US" sz="2400" i="1" strike="noStrike" kern="1200" dirty="0"/>
            <a:t>(via App Governance)</a:t>
          </a:r>
          <a:endParaRPr lang="en-US" sz="3000" i="1" strike="noStrike" kern="1200" dirty="0"/>
        </a:p>
      </dsp:txBody>
      <dsp:txXfrm>
        <a:off x="3197155" y="1083481"/>
        <a:ext cx="6793956" cy="1116070"/>
      </dsp:txXfrm>
    </dsp:sp>
    <dsp:sp modelId="{344A0673-4B40-4997-89D8-0F2B76657E69}">
      <dsp:nvSpPr>
        <dsp:cNvPr id="0" name=""/>
        <dsp:cNvSpPr/>
      </dsp:nvSpPr>
      <dsp:spPr>
        <a:xfrm>
          <a:off x="0" y="2307551"/>
          <a:ext cx="2497778" cy="96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Information Protection</a:t>
          </a:r>
        </a:p>
      </dsp:txBody>
      <dsp:txXfrm>
        <a:off x="0" y="2307551"/>
        <a:ext cx="2497778" cy="965250"/>
      </dsp:txXfrm>
    </dsp:sp>
    <dsp:sp modelId="{2D13F47B-B28B-407D-ABA5-256AD80EA77C}">
      <dsp:nvSpPr>
        <dsp:cNvPr id="0" name=""/>
        <dsp:cNvSpPr/>
      </dsp:nvSpPr>
      <dsp:spPr>
        <a:xfrm>
          <a:off x="2497777" y="2307551"/>
          <a:ext cx="499555" cy="9652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E2766-B7D1-4953-B36A-02B98B613D69}">
      <dsp:nvSpPr>
        <dsp:cNvPr id="0" name=""/>
        <dsp:cNvSpPr/>
      </dsp:nvSpPr>
      <dsp:spPr>
        <a:xfrm>
          <a:off x="3197155" y="2307551"/>
          <a:ext cx="6793956" cy="96525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File policies</a:t>
          </a:r>
        </a:p>
      </dsp:txBody>
      <dsp:txXfrm>
        <a:off x="3197155" y="2307551"/>
        <a:ext cx="6793956" cy="965250"/>
      </dsp:txXfrm>
    </dsp:sp>
    <dsp:sp modelId="{453574A5-6CAD-4FAE-87C1-4B5FDA8E3B9A}">
      <dsp:nvSpPr>
        <dsp:cNvPr id="0" name=""/>
        <dsp:cNvSpPr/>
      </dsp:nvSpPr>
      <dsp:spPr>
        <a:xfrm>
          <a:off x="0" y="3456211"/>
          <a:ext cx="2497778" cy="965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Conditional Access</a:t>
          </a:r>
        </a:p>
      </dsp:txBody>
      <dsp:txXfrm>
        <a:off x="0" y="3456211"/>
        <a:ext cx="2497778" cy="965250"/>
      </dsp:txXfrm>
    </dsp:sp>
    <dsp:sp modelId="{8620CF09-12BF-4A1C-A888-6F26030A425E}">
      <dsp:nvSpPr>
        <dsp:cNvPr id="0" name=""/>
        <dsp:cNvSpPr/>
      </dsp:nvSpPr>
      <dsp:spPr>
        <a:xfrm>
          <a:off x="2497777" y="3380801"/>
          <a:ext cx="499555" cy="111607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5BC2F-F3D4-4FBC-A1A2-F9CD5681FD30}">
      <dsp:nvSpPr>
        <dsp:cNvPr id="0" name=""/>
        <dsp:cNvSpPr/>
      </dsp:nvSpPr>
      <dsp:spPr>
        <a:xfrm>
          <a:off x="3197155" y="3380801"/>
          <a:ext cx="6793956" cy="111607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Access policies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Session policies</a:t>
          </a:r>
        </a:p>
      </dsp:txBody>
      <dsp:txXfrm>
        <a:off x="3197155" y="3380801"/>
        <a:ext cx="6793956" cy="1116070"/>
      </dsp:txXfrm>
    </dsp:sp>
    <dsp:sp modelId="{68B5254F-739A-4B41-88C3-3A7F62AB8249}">
      <dsp:nvSpPr>
        <dsp:cNvPr id="0" name=""/>
        <dsp:cNvSpPr/>
      </dsp:nvSpPr>
      <dsp:spPr>
        <a:xfrm>
          <a:off x="0" y="5068934"/>
          <a:ext cx="2497778" cy="59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76200" rIns="213360" bIns="7620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Shadow IT</a:t>
          </a:r>
        </a:p>
      </dsp:txBody>
      <dsp:txXfrm>
        <a:off x="0" y="5068934"/>
        <a:ext cx="2497778" cy="594000"/>
      </dsp:txXfrm>
    </dsp:sp>
    <dsp:sp modelId="{3AFC2A30-231C-4161-8EE6-0097362CCD5E}">
      <dsp:nvSpPr>
        <dsp:cNvPr id="0" name=""/>
        <dsp:cNvSpPr/>
      </dsp:nvSpPr>
      <dsp:spPr>
        <a:xfrm>
          <a:off x="2497777" y="4604871"/>
          <a:ext cx="499555" cy="15221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A9524-419A-4948-AFD5-8BF7BE17E35B}">
      <dsp:nvSpPr>
        <dsp:cNvPr id="0" name=""/>
        <dsp:cNvSpPr/>
      </dsp:nvSpPr>
      <dsp:spPr>
        <a:xfrm>
          <a:off x="3197155" y="4604871"/>
          <a:ext cx="6793956" cy="15221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App discovery policy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Cloud discover anomaly detection policy</a:t>
          </a:r>
        </a:p>
      </dsp:txBody>
      <dsp:txXfrm>
        <a:off x="3197155" y="4604871"/>
        <a:ext cx="6793956" cy="15221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E472B-B414-45C6-853E-FF9A5504D32A}">
      <dsp:nvSpPr>
        <dsp:cNvPr id="0" name=""/>
        <dsp:cNvSpPr/>
      </dsp:nvSpPr>
      <dsp:spPr>
        <a:xfrm>
          <a:off x="-5050936" y="-773823"/>
          <a:ext cx="6015224" cy="6015224"/>
        </a:xfrm>
        <a:prstGeom prst="blockArc">
          <a:avLst>
            <a:gd name="adj1" fmla="val 18900000"/>
            <a:gd name="adj2" fmla="val 2700000"/>
            <a:gd name="adj3" fmla="val 3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BAFD4-BEC2-4981-954C-5DAF592692FE}">
      <dsp:nvSpPr>
        <dsp:cNvPr id="0" name=""/>
        <dsp:cNvSpPr/>
      </dsp:nvSpPr>
      <dsp:spPr>
        <a:xfrm>
          <a:off x="421831" y="279134"/>
          <a:ext cx="7516412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Mass downloads</a:t>
          </a:r>
        </a:p>
      </dsp:txBody>
      <dsp:txXfrm>
        <a:off x="421831" y="279134"/>
        <a:ext cx="7516412" cy="558625"/>
      </dsp:txXfrm>
    </dsp:sp>
    <dsp:sp modelId="{18D4C55D-2F55-457F-9138-0E86F6B01436}">
      <dsp:nvSpPr>
        <dsp:cNvPr id="0" name=""/>
        <dsp:cNvSpPr/>
      </dsp:nvSpPr>
      <dsp:spPr>
        <a:xfrm>
          <a:off x="72690" y="209306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C2BD3-E31C-4C03-AE58-AF2CC7FC5618}">
      <dsp:nvSpPr>
        <dsp:cNvPr id="0" name=""/>
        <dsp:cNvSpPr/>
      </dsp:nvSpPr>
      <dsp:spPr>
        <a:xfrm>
          <a:off x="822126" y="1116805"/>
          <a:ext cx="7116117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Mass deletes</a:t>
          </a:r>
          <a:endParaRPr lang="en-US" sz="3000" kern="1200" dirty="0"/>
        </a:p>
      </dsp:txBody>
      <dsp:txXfrm>
        <a:off x="822126" y="1116805"/>
        <a:ext cx="7116117" cy="558625"/>
      </dsp:txXfrm>
    </dsp:sp>
    <dsp:sp modelId="{7FD072F1-07CC-4F62-B9CD-160C05200E60}">
      <dsp:nvSpPr>
        <dsp:cNvPr id="0" name=""/>
        <dsp:cNvSpPr/>
      </dsp:nvSpPr>
      <dsp:spPr>
        <a:xfrm>
          <a:off x="472985" y="1046976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C164E-2E84-4506-8F4F-B5A9EF7C385A}">
      <dsp:nvSpPr>
        <dsp:cNvPr id="0" name=""/>
        <dsp:cNvSpPr/>
      </dsp:nvSpPr>
      <dsp:spPr>
        <a:xfrm>
          <a:off x="944984" y="1954476"/>
          <a:ext cx="6993258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Malicious OAuth app consent</a:t>
          </a:r>
        </a:p>
      </dsp:txBody>
      <dsp:txXfrm>
        <a:off x="944984" y="1954476"/>
        <a:ext cx="6993258" cy="558625"/>
      </dsp:txXfrm>
    </dsp:sp>
    <dsp:sp modelId="{A68B93F8-987E-409B-A4E8-444FF643A0E0}">
      <dsp:nvSpPr>
        <dsp:cNvPr id="0" name=""/>
        <dsp:cNvSpPr/>
      </dsp:nvSpPr>
      <dsp:spPr>
        <a:xfrm>
          <a:off x="595843" y="1884647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70695-9156-4FCA-8F77-500D3875230F}">
      <dsp:nvSpPr>
        <dsp:cNvPr id="0" name=""/>
        <dsp:cNvSpPr/>
      </dsp:nvSpPr>
      <dsp:spPr>
        <a:xfrm>
          <a:off x="822126" y="2792146"/>
          <a:ext cx="7116117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Suspicious email deletion activity</a:t>
          </a:r>
        </a:p>
      </dsp:txBody>
      <dsp:txXfrm>
        <a:off x="822126" y="2792146"/>
        <a:ext cx="7116117" cy="558625"/>
      </dsp:txXfrm>
    </dsp:sp>
    <dsp:sp modelId="{21948833-A73C-4918-B15C-1D4691130151}">
      <dsp:nvSpPr>
        <dsp:cNvPr id="0" name=""/>
        <dsp:cNvSpPr/>
      </dsp:nvSpPr>
      <dsp:spPr>
        <a:xfrm>
          <a:off x="472985" y="2722318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4A6AF-335A-48BB-B03D-FE119A84330F}">
      <dsp:nvSpPr>
        <dsp:cNvPr id="0" name=""/>
        <dsp:cNvSpPr/>
      </dsp:nvSpPr>
      <dsp:spPr>
        <a:xfrm>
          <a:off x="421831" y="3629817"/>
          <a:ext cx="7516412" cy="55862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09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Potential ransomware activity</a:t>
          </a:r>
        </a:p>
      </dsp:txBody>
      <dsp:txXfrm>
        <a:off x="421831" y="3629817"/>
        <a:ext cx="7516412" cy="558625"/>
      </dsp:txXfrm>
    </dsp:sp>
    <dsp:sp modelId="{0DE52B82-B147-428C-95B8-DE820CEC87DA}">
      <dsp:nvSpPr>
        <dsp:cNvPr id="0" name=""/>
        <dsp:cNvSpPr/>
      </dsp:nvSpPr>
      <dsp:spPr>
        <a:xfrm>
          <a:off x="72690" y="3559989"/>
          <a:ext cx="698282" cy="6982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8E971-EBA4-4EB6-A64E-F0B7588F62A6}">
      <dsp:nvSpPr>
        <dsp:cNvPr id="0" name=""/>
        <dsp:cNvSpPr/>
      </dsp:nvSpPr>
      <dsp:spPr>
        <a:xfrm>
          <a:off x="-5241075" y="-802766"/>
          <a:ext cx="6241385" cy="6241385"/>
        </a:xfrm>
        <a:prstGeom prst="blockArc">
          <a:avLst>
            <a:gd name="adj1" fmla="val 18900000"/>
            <a:gd name="adj2" fmla="val 2700000"/>
            <a:gd name="adj3" fmla="val 34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0B936-0E13-4CE9-A982-56ABAD067212}">
      <dsp:nvSpPr>
        <dsp:cNvPr id="0" name=""/>
        <dsp:cNvSpPr/>
      </dsp:nvSpPr>
      <dsp:spPr>
        <a:xfrm>
          <a:off x="643456" y="463585"/>
          <a:ext cx="7014075" cy="92717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594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Confidential files shared with personal email addresses</a:t>
          </a:r>
        </a:p>
      </dsp:txBody>
      <dsp:txXfrm>
        <a:off x="643456" y="463585"/>
        <a:ext cx="7014075" cy="927170"/>
      </dsp:txXfrm>
    </dsp:sp>
    <dsp:sp modelId="{6293979F-1D7D-4EC0-90BA-2CE9E42AD065}">
      <dsp:nvSpPr>
        <dsp:cNvPr id="0" name=""/>
        <dsp:cNvSpPr/>
      </dsp:nvSpPr>
      <dsp:spPr>
        <a:xfrm>
          <a:off x="63974" y="347688"/>
          <a:ext cx="1158963" cy="1158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DD1620-A85A-4E62-BC5E-4A4FF9AB82D2}">
      <dsp:nvSpPr>
        <dsp:cNvPr id="0" name=""/>
        <dsp:cNvSpPr/>
      </dsp:nvSpPr>
      <dsp:spPr>
        <a:xfrm>
          <a:off x="980482" y="1854340"/>
          <a:ext cx="6677049" cy="92717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594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Stale externally shared files</a:t>
          </a:r>
          <a:endParaRPr lang="en-US" sz="2900" kern="1200" dirty="0"/>
        </a:p>
      </dsp:txBody>
      <dsp:txXfrm>
        <a:off x="980482" y="1854340"/>
        <a:ext cx="6677049" cy="927170"/>
      </dsp:txXfrm>
    </dsp:sp>
    <dsp:sp modelId="{2A4795B7-C8C5-4482-B93C-09F789684448}">
      <dsp:nvSpPr>
        <dsp:cNvPr id="0" name=""/>
        <dsp:cNvSpPr/>
      </dsp:nvSpPr>
      <dsp:spPr>
        <a:xfrm>
          <a:off x="401001" y="1738444"/>
          <a:ext cx="1158963" cy="1158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04A89-F1FE-42C7-BC37-48D51EA23A13}">
      <dsp:nvSpPr>
        <dsp:cNvPr id="0" name=""/>
        <dsp:cNvSpPr/>
      </dsp:nvSpPr>
      <dsp:spPr>
        <a:xfrm>
          <a:off x="643456" y="3245096"/>
          <a:ext cx="7014075" cy="92717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594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File shared with unauthorized domain(s)</a:t>
          </a:r>
          <a:endParaRPr lang="en-US" sz="2900" kern="1200" dirty="0"/>
        </a:p>
      </dsp:txBody>
      <dsp:txXfrm>
        <a:off x="643456" y="3245096"/>
        <a:ext cx="7014075" cy="927170"/>
      </dsp:txXfrm>
    </dsp:sp>
    <dsp:sp modelId="{27D4B1CD-AAE2-451F-9907-3EE0D6CCE748}">
      <dsp:nvSpPr>
        <dsp:cNvPr id="0" name=""/>
        <dsp:cNvSpPr/>
      </dsp:nvSpPr>
      <dsp:spPr>
        <a:xfrm>
          <a:off x="63974" y="3129200"/>
          <a:ext cx="1158963" cy="1158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DACE2-472D-4DE7-90A3-0318A9998608}">
      <dsp:nvSpPr>
        <dsp:cNvPr id="0" name=""/>
        <dsp:cNvSpPr/>
      </dsp:nvSpPr>
      <dsp:spPr>
        <a:xfrm>
          <a:off x="-3639763" y="-559287"/>
          <a:ext cx="4338853" cy="4338853"/>
        </a:xfrm>
        <a:prstGeom prst="blockArc">
          <a:avLst>
            <a:gd name="adj1" fmla="val 18900000"/>
            <a:gd name="adj2" fmla="val 2700000"/>
            <a:gd name="adj3" fmla="val 49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43816-8ADC-4191-B7BF-3463DB7937A0}">
      <dsp:nvSpPr>
        <dsp:cNvPr id="0" name=""/>
        <dsp:cNvSpPr/>
      </dsp:nvSpPr>
      <dsp:spPr>
        <a:xfrm>
          <a:off x="449553" y="322027"/>
          <a:ext cx="6796046" cy="64405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1219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Monitor only</a:t>
          </a:r>
        </a:p>
      </dsp:txBody>
      <dsp:txXfrm>
        <a:off x="449553" y="322027"/>
        <a:ext cx="6796046" cy="644055"/>
      </dsp:txXfrm>
    </dsp:sp>
    <dsp:sp modelId="{DC8749C3-58A5-4EAE-A68D-60FE45C99802}">
      <dsp:nvSpPr>
        <dsp:cNvPr id="0" name=""/>
        <dsp:cNvSpPr/>
      </dsp:nvSpPr>
      <dsp:spPr>
        <a:xfrm>
          <a:off x="47018" y="241520"/>
          <a:ext cx="805069" cy="805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956FA-1CBB-40B7-98DD-A90C549A35C4}">
      <dsp:nvSpPr>
        <dsp:cNvPr id="0" name=""/>
        <dsp:cNvSpPr/>
      </dsp:nvSpPr>
      <dsp:spPr>
        <a:xfrm>
          <a:off x="683667" y="1288111"/>
          <a:ext cx="6561932" cy="64405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1219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Block downloads</a:t>
          </a:r>
          <a:endParaRPr lang="en-US" sz="3500" kern="1200" dirty="0"/>
        </a:p>
      </dsp:txBody>
      <dsp:txXfrm>
        <a:off x="683667" y="1288111"/>
        <a:ext cx="6561932" cy="644055"/>
      </dsp:txXfrm>
    </dsp:sp>
    <dsp:sp modelId="{9EADD3B3-372D-4044-B71C-F7FE1DBD4BFC}">
      <dsp:nvSpPr>
        <dsp:cNvPr id="0" name=""/>
        <dsp:cNvSpPr/>
      </dsp:nvSpPr>
      <dsp:spPr>
        <a:xfrm>
          <a:off x="281133" y="1207604"/>
          <a:ext cx="805069" cy="805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9BE25-AD60-41B9-81F0-D3798873FE18}">
      <dsp:nvSpPr>
        <dsp:cNvPr id="0" name=""/>
        <dsp:cNvSpPr/>
      </dsp:nvSpPr>
      <dsp:spPr>
        <a:xfrm>
          <a:off x="449553" y="2254194"/>
          <a:ext cx="6796046" cy="644055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1219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Use a custom policy</a:t>
          </a:r>
        </a:p>
      </dsp:txBody>
      <dsp:txXfrm>
        <a:off x="449553" y="2254194"/>
        <a:ext cx="6796046" cy="644055"/>
      </dsp:txXfrm>
    </dsp:sp>
    <dsp:sp modelId="{8CA73517-D19E-4DED-A979-C10C9E763025}">
      <dsp:nvSpPr>
        <dsp:cNvPr id="0" name=""/>
        <dsp:cNvSpPr/>
      </dsp:nvSpPr>
      <dsp:spPr>
        <a:xfrm>
          <a:off x="47018" y="2173687"/>
          <a:ext cx="805069" cy="805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71A8B-F239-4B2F-B7A7-4E7B29B1F258}">
      <dsp:nvSpPr>
        <dsp:cNvPr id="0" name=""/>
        <dsp:cNvSpPr/>
      </dsp:nvSpPr>
      <dsp:spPr>
        <a:xfrm>
          <a:off x="-3082286" y="-474536"/>
          <a:ext cx="3676611" cy="3676611"/>
        </a:xfrm>
        <a:prstGeom prst="blockArc">
          <a:avLst>
            <a:gd name="adj1" fmla="val 18900000"/>
            <a:gd name="adj2" fmla="val 2700000"/>
            <a:gd name="adj3" fmla="val 58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96816-A781-4603-B607-244694FFB0BD}">
      <dsp:nvSpPr>
        <dsp:cNvPr id="0" name=""/>
        <dsp:cNvSpPr/>
      </dsp:nvSpPr>
      <dsp:spPr>
        <a:xfrm>
          <a:off x="382143" y="272753"/>
          <a:ext cx="9125670" cy="545507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97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Restrict cut/copy/paste for users without a managed device</a:t>
          </a:r>
        </a:p>
      </dsp:txBody>
      <dsp:txXfrm>
        <a:off x="382143" y="272753"/>
        <a:ext cx="9125670" cy="545507"/>
      </dsp:txXfrm>
    </dsp:sp>
    <dsp:sp modelId="{99E7B2D0-B73F-4333-8583-62BE92ECA32E}">
      <dsp:nvSpPr>
        <dsp:cNvPr id="0" name=""/>
        <dsp:cNvSpPr/>
      </dsp:nvSpPr>
      <dsp:spPr>
        <a:xfrm>
          <a:off x="41201" y="204565"/>
          <a:ext cx="681884" cy="681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AF4F3-C453-4D8C-90F7-EF7991E84CE2}">
      <dsp:nvSpPr>
        <dsp:cNvPr id="0" name=""/>
        <dsp:cNvSpPr/>
      </dsp:nvSpPr>
      <dsp:spPr>
        <a:xfrm>
          <a:off x="580435" y="1091015"/>
          <a:ext cx="8927378" cy="545507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97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Block downloads on noncompliant devices</a:t>
          </a:r>
        </a:p>
      </dsp:txBody>
      <dsp:txXfrm>
        <a:off x="580435" y="1091015"/>
        <a:ext cx="8927378" cy="545507"/>
      </dsp:txXfrm>
    </dsp:sp>
    <dsp:sp modelId="{440CF84A-3860-4790-A9B9-A559DD7EDB60}">
      <dsp:nvSpPr>
        <dsp:cNvPr id="0" name=""/>
        <dsp:cNvSpPr/>
      </dsp:nvSpPr>
      <dsp:spPr>
        <a:xfrm>
          <a:off x="239493" y="1022826"/>
          <a:ext cx="681884" cy="681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1F484-A284-4638-BCE4-1D8352472BBF}">
      <dsp:nvSpPr>
        <dsp:cNvPr id="0" name=""/>
        <dsp:cNvSpPr/>
      </dsp:nvSpPr>
      <dsp:spPr>
        <a:xfrm>
          <a:off x="382143" y="1909276"/>
          <a:ext cx="9125670" cy="545507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2997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Limit restrictions for guest users</a:t>
          </a:r>
        </a:p>
      </dsp:txBody>
      <dsp:txXfrm>
        <a:off x="382143" y="1909276"/>
        <a:ext cx="9125670" cy="545507"/>
      </dsp:txXfrm>
    </dsp:sp>
    <dsp:sp modelId="{D59F71BF-50D8-40AD-817C-D9B44E3AAA17}">
      <dsp:nvSpPr>
        <dsp:cNvPr id="0" name=""/>
        <dsp:cNvSpPr/>
      </dsp:nvSpPr>
      <dsp:spPr>
        <a:xfrm>
          <a:off x="41201" y="1841088"/>
          <a:ext cx="681884" cy="681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C11F2-A47B-437D-9177-D02830BD80CE}">
      <dsp:nvSpPr>
        <dsp:cNvPr id="0" name=""/>
        <dsp:cNvSpPr/>
      </dsp:nvSpPr>
      <dsp:spPr>
        <a:xfrm rot="10800000">
          <a:off x="2002367" y="303"/>
          <a:ext cx="7244035" cy="710969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51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Access is used for mobile and desktop apps</a:t>
          </a:r>
        </a:p>
      </dsp:txBody>
      <dsp:txXfrm rot="10800000">
        <a:off x="2180109" y="303"/>
        <a:ext cx="7066293" cy="710969"/>
      </dsp:txXfrm>
    </dsp:sp>
    <dsp:sp modelId="{C9A9F259-AB23-403B-8D52-A25F437A59F6}">
      <dsp:nvSpPr>
        <dsp:cNvPr id="0" name=""/>
        <dsp:cNvSpPr/>
      </dsp:nvSpPr>
      <dsp:spPr>
        <a:xfrm>
          <a:off x="1646883" y="303"/>
          <a:ext cx="710969" cy="7109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12EE7-6BD2-4508-BC8E-3E5E80773DEB}">
      <dsp:nvSpPr>
        <dsp:cNvPr id="0" name=""/>
        <dsp:cNvSpPr/>
      </dsp:nvSpPr>
      <dsp:spPr>
        <a:xfrm rot="10800000">
          <a:off x="2002367" y="889015"/>
          <a:ext cx="7244035" cy="710969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51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Session is used for browser-based apps</a:t>
          </a:r>
        </a:p>
      </dsp:txBody>
      <dsp:txXfrm rot="10800000">
        <a:off x="2180109" y="889015"/>
        <a:ext cx="7066293" cy="710969"/>
      </dsp:txXfrm>
    </dsp:sp>
    <dsp:sp modelId="{4BD0BC6A-D182-47A8-8244-D0D765BD1105}">
      <dsp:nvSpPr>
        <dsp:cNvPr id="0" name=""/>
        <dsp:cNvSpPr/>
      </dsp:nvSpPr>
      <dsp:spPr>
        <a:xfrm>
          <a:off x="1646883" y="889015"/>
          <a:ext cx="710969" cy="71096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03AB3-2A69-4D57-8F78-2BB410BF832C}">
      <dsp:nvSpPr>
        <dsp:cNvPr id="0" name=""/>
        <dsp:cNvSpPr/>
      </dsp:nvSpPr>
      <dsp:spPr>
        <a:xfrm rot="10800000">
          <a:off x="2002367" y="1777726"/>
          <a:ext cx="7244035" cy="710969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51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Apps must support Conditional Access App Control</a:t>
          </a:r>
        </a:p>
      </dsp:txBody>
      <dsp:txXfrm rot="10800000">
        <a:off x="2180109" y="1777726"/>
        <a:ext cx="7066293" cy="710969"/>
      </dsp:txXfrm>
    </dsp:sp>
    <dsp:sp modelId="{05ED4A41-B257-4DD3-AEA0-3333EFC9BB3F}">
      <dsp:nvSpPr>
        <dsp:cNvPr id="0" name=""/>
        <dsp:cNvSpPr/>
      </dsp:nvSpPr>
      <dsp:spPr>
        <a:xfrm>
          <a:off x="1646883" y="1777726"/>
          <a:ext cx="710969" cy="71096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FD22D9-038D-A44F-B95A-9EFBD207F0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5F49E-C27B-AB4A-874B-DD19CE46E7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CC23A-1A2B-A04A-B513-71AB3B42C66A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06193-565A-6E43-A382-F78C088B6E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65C0F-63C0-4748-A3E7-D2D014EF35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1B107-D123-2A41-8236-8305F1983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85524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79F80-DCA0-1D43-92F0-7B173BD32689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70404-7D25-614D-AD39-2AC9B66FA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29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418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245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276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806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284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299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652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89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816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49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072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69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316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4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58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0404-7D25-614D-AD39-2AC9B66FAB3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70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9FF1A2-8124-A545-8584-16F8BF5E9072}"/>
              </a:ext>
            </a:extLst>
          </p:cNvPr>
          <p:cNvSpPr/>
          <p:nvPr userDrawn="1"/>
        </p:nvSpPr>
        <p:spPr>
          <a:xfrm>
            <a:off x="0" y="1"/>
            <a:ext cx="20104100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Afbeelding 28">
            <a:extLst>
              <a:ext uri="{FF2B5EF4-FFF2-40B4-BE49-F238E27FC236}">
                <a16:creationId xmlns:a16="http://schemas.microsoft.com/office/drawing/2014/main" id="{EF1BDC69-2E0B-DB42-BAE6-6EBA1501D6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86"/>
          <a:stretch/>
        </p:blipFill>
        <p:spPr>
          <a:xfrm>
            <a:off x="6851650" y="4206875"/>
            <a:ext cx="6096000" cy="22586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8D56FC-5AA3-54F2-B2F8-5C1933E04D28}"/>
              </a:ext>
            </a:extLst>
          </p:cNvPr>
          <p:cNvSpPr/>
          <p:nvPr userDrawn="1"/>
        </p:nvSpPr>
        <p:spPr>
          <a:xfrm>
            <a:off x="-4533974" y="-1729946"/>
            <a:ext cx="10051200" cy="2109359"/>
          </a:xfrm>
          <a:prstGeom prst="rect">
            <a:avLst/>
          </a:prstGeom>
          <a:noFill/>
          <a:ln>
            <a:noFill/>
          </a:ln>
          <a:effectLst>
            <a:outerShdw blurRad="127000" sx="103000" sy="103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nl-NL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7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VERLAY">
            <a:extLst>
              <a:ext uri="{FF2B5EF4-FFF2-40B4-BE49-F238E27FC236}">
                <a16:creationId xmlns:a16="http://schemas.microsoft.com/office/drawing/2014/main" id="{5D7CD255-D63C-DD4A-B0C2-663F7025F7A1}"/>
              </a:ext>
            </a:extLst>
          </p:cNvPr>
          <p:cNvGrpSpPr/>
          <p:nvPr userDrawn="1"/>
        </p:nvGrpSpPr>
        <p:grpSpPr>
          <a:xfrm>
            <a:off x="359351" y="2228185"/>
            <a:ext cx="20104100" cy="11309350"/>
            <a:chOff x="1219131" y="2790517"/>
            <a:chExt cx="16336800" cy="8168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BC1E98-FA44-CC45-820B-B5E4E1353D93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66BF65-143E-C446-94D1-15C2B3FAAF1A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3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D5EC415-18A6-6649-8132-CA043DB7DD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6608" y="5453373"/>
            <a:ext cx="12848205" cy="1927517"/>
          </a:xfrm>
        </p:spPr>
        <p:txBody>
          <a:bodyPr/>
          <a:lstStyle>
            <a:lvl1pPr marL="0" indent="0">
              <a:lnSpc>
                <a:spcPts val="15000"/>
              </a:lnSpc>
              <a:spcAft>
                <a:spcPts val="0"/>
              </a:spcAft>
              <a:buNone/>
              <a:defRPr lang="en-GB" sz="14000" b="1" i="0" kern="1200" dirty="0" smtClean="0">
                <a:solidFill>
                  <a:schemeClr val="tx2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presentation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C6DCF2-242E-774E-A50C-06BAA789C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6609" y="7403140"/>
            <a:ext cx="12848204" cy="1927517"/>
          </a:xfrm>
        </p:spPr>
        <p:txBody>
          <a:bodyPr/>
          <a:lstStyle>
            <a:lvl1pPr marL="0" indent="0">
              <a:lnSpc>
                <a:spcPts val="15000"/>
              </a:lnSpc>
              <a:spcAft>
                <a:spcPts val="0"/>
              </a:spcAft>
              <a:buNone/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chapter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7123076-5402-DB41-957D-611E1F6D51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608" y="3488143"/>
            <a:ext cx="12848205" cy="1927517"/>
          </a:xfrm>
        </p:spPr>
        <p:txBody>
          <a:bodyPr/>
          <a:lstStyle>
            <a:lvl1pPr marL="0" indent="0">
              <a:lnSpc>
                <a:spcPts val="15000"/>
              </a:lnSpc>
              <a:spcAft>
                <a:spcPts val="0"/>
              </a:spcAft>
              <a:buNone/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Name of the</a:t>
            </a:r>
          </a:p>
        </p:txBody>
      </p:sp>
      <p:pic>
        <p:nvPicPr>
          <p:cNvPr id="24" name="Afbeelding 28">
            <a:extLst>
              <a:ext uri="{FF2B5EF4-FFF2-40B4-BE49-F238E27FC236}">
                <a16:creationId xmlns:a16="http://schemas.microsoft.com/office/drawing/2014/main" id="{C5EF9911-922F-7644-B1F5-F41E2FD2E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86"/>
          <a:stretch/>
        </p:blipFill>
        <p:spPr>
          <a:xfrm>
            <a:off x="17979744" y="10317865"/>
            <a:ext cx="1765005" cy="653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330F5-618E-4EAC-8C89-B500AFB4FA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6535132" y="-1060472"/>
            <a:ext cx="5902695" cy="802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15AB8-353E-400A-B9AC-87455E950C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6398072"/>
            <a:ext cx="6261100" cy="8547100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EBCD4271-0C4A-DC4F-BE8C-59AF2A1F92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7742" y="4753469"/>
            <a:ext cx="2939180" cy="1644603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Short sentence with extra information about this presentation chapter. </a:t>
            </a:r>
          </a:p>
        </p:txBody>
      </p:sp>
      <p:sp>
        <p:nvSpPr>
          <p:cNvPr id="29" name="Title 13">
            <a:extLst>
              <a:ext uri="{FF2B5EF4-FFF2-40B4-BE49-F238E27FC236}">
                <a16:creationId xmlns:a16="http://schemas.microsoft.com/office/drawing/2014/main" id="{A960B446-4ADB-BC43-94E2-D04754CC838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07742" y="3525301"/>
            <a:ext cx="1102735" cy="895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00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AA0240-94C3-A82B-4AC0-89546D83306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212" y="357903"/>
            <a:ext cx="4061373" cy="1059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1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168F5-CA97-4A62-8A96-3AEF08E195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006" y="-3580397"/>
            <a:ext cx="6209969" cy="844756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05D01F-911B-BB44-969F-95BA63C910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8247" y="5192523"/>
            <a:ext cx="10201400" cy="3708590"/>
          </a:xfrm>
        </p:spPr>
        <p:txBody>
          <a:bodyPr/>
          <a:lstStyle>
            <a:lvl1pPr marL="0" indent="0">
              <a:buNone/>
              <a:defRPr/>
            </a:lvl1pPr>
            <a:lvl6pPr>
              <a:defRPr/>
            </a:lvl6pPr>
          </a:lstStyle>
          <a:p>
            <a:pPr lvl="0"/>
            <a:r>
              <a:rPr lang="en-GB"/>
              <a:t>Quote / important text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B13345B-50BB-2E47-9370-4FB4B6D6F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8247" y="3240057"/>
            <a:ext cx="10201400" cy="895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75160-4435-4BE6-9B0E-926280B37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6398072"/>
            <a:ext cx="6261100" cy="8547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F00AC-624F-4B8C-2B17-9CBD9E4FD84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72977" y="2690238"/>
            <a:ext cx="361291" cy="326307"/>
          </a:xfrm>
        </p:spPr>
        <p:txBody>
          <a:bodyPr wrap="none" anchor="b"/>
          <a:lstStyle>
            <a:lvl1pPr marL="0" indent="0" algn="r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432E20-C3DF-1736-E445-06C7945B39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28247" y="2690238"/>
            <a:ext cx="11199495" cy="327600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</p:spTree>
    <p:extLst>
      <p:ext uri="{BB962C8B-B14F-4D97-AF65-F5344CB8AC3E}">
        <p14:creationId xmlns:p14="http://schemas.microsoft.com/office/powerpoint/2010/main" val="1431237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47E3ECD-56E3-7E43-A642-A2E21B5DD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5101" y="8118624"/>
            <a:ext cx="5482708" cy="1746146"/>
          </a:xfrm>
        </p:spPr>
        <p:txBody>
          <a:bodyPr/>
          <a:lstStyle>
            <a:lvl1pPr marL="0" indent="0">
              <a:lnSpc>
                <a:spcPts val="3800"/>
              </a:lnSpc>
              <a:spcAft>
                <a:spcPts val="1800"/>
              </a:spcAft>
              <a:buFont typeface="Arial" panose="020B0604020202020204" pitchFamily="34" charset="0"/>
              <a:buNone/>
              <a:defRPr sz="2800"/>
            </a:lvl1pPr>
          </a:lstStyle>
          <a:p>
            <a:pPr lvl="0"/>
            <a:r>
              <a:rPr lang="en-GB"/>
              <a:t>Body text additional information. </a:t>
            </a:r>
            <a:r>
              <a:rPr lang="en-GB" err="1"/>
              <a:t>Lorum</a:t>
            </a:r>
            <a:r>
              <a:rPr lang="en-GB"/>
              <a:t> ipsum sit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volupta</a:t>
            </a:r>
            <a:r>
              <a:rPr lang="en-GB"/>
              <a:t> </a:t>
            </a:r>
            <a:r>
              <a:rPr lang="en-GB" err="1"/>
              <a:t>lorum</a:t>
            </a:r>
            <a:r>
              <a:rPr lang="en-GB"/>
              <a:t> ipsum sit </a:t>
            </a:r>
            <a:r>
              <a:rPr lang="en-GB" err="1"/>
              <a:t>dolor</a:t>
            </a:r>
            <a:r>
              <a:rPr lang="en-GB"/>
              <a:t>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20C2EB5-C53F-404F-A771-93DDA26B79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08337" y="8118624"/>
            <a:ext cx="5482708" cy="1746146"/>
          </a:xfrm>
        </p:spPr>
        <p:txBody>
          <a:bodyPr/>
          <a:lstStyle>
            <a:lvl1pPr marL="0" indent="0">
              <a:lnSpc>
                <a:spcPts val="3800"/>
              </a:lnSpc>
              <a:spcAft>
                <a:spcPts val="1800"/>
              </a:spcAft>
              <a:buFont typeface="Arial" panose="020B0604020202020204" pitchFamily="34" charset="0"/>
              <a:buNone/>
              <a:defRPr sz="2800"/>
            </a:lvl1pPr>
          </a:lstStyle>
          <a:p>
            <a:pPr lvl="0"/>
            <a:r>
              <a:rPr lang="en-GB"/>
              <a:t>Body text additional information. </a:t>
            </a:r>
            <a:r>
              <a:rPr lang="en-GB" err="1"/>
              <a:t>Lorum</a:t>
            </a:r>
            <a:r>
              <a:rPr lang="en-GB"/>
              <a:t> ipsum sit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volupta</a:t>
            </a:r>
            <a:r>
              <a:rPr lang="en-GB"/>
              <a:t> </a:t>
            </a:r>
            <a:r>
              <a:rPr lang="en-GB" err="1"/>
              <a:t>lorum</a:t>
            </a:r>
            <a:r>
              <a:rPr lang="en-GB"/>
              <a:t> ipsum sit </a:t>
            </a:r>
            <a:r>
              <a:rPr lang="en-GB" err="1"/>
              <a:t>dolor</a:t>
            </a:r>
            <a:r>
              <a:rPr lang="en-GB"/>
              <a:t>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0D03F98-3E21-6C41-9B4D-3BA9DC475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303" y="3555688"/>
            <a:ext cx="14435297" cy="1891019"/>
          </a:xfrm>
        </p:spPr>
        <p:txBody>
          <a:bodyPr/>
          <a:lstStyle>
            <a:lvl1pPr marL="0" indent="0">
              <a:lnSpc>
                <a:spcPts val="15000"/>
              </a:lnSpc>
              <a:spcAft>
                <a:spcPts val="0"/>
              </a:spcAft>
              <a:buFont typeface="Arial" panose="020B0604020202020204" pitchFamily="34" charset="0"/>
              <a:buNone/>
              <a:defRPr lang="en-GB" sz="14000" b="1" i="0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or important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6EE58A-71D3-AD41-919A-0422DF898A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303" y="5467982"/>
            <a:ext cx="14435297" cy="1891019"/>
          </a:xfrm>
        </p:spPr>
        <p:txBody>
          <a:bodyPr/>
          <a:lstStyle>
            <a:lvl1pPr marL="0" indent="0">
              <a:lnSpc>
                <a:spcPts val="15000"/>
              </a:lnSpc>
              <a:spcAft>
                <a:spcPts val="0"/>
              </a:spcAft>
              <a:buFont typeface="Arial" panose="020B0604020202020204" pitchFamily="34" charset="0"/>
              <a:buNone/>
              <a:defRPr lang="en-GB" sz="14000" b="1" i="0" kern="1200" dirty="0" smtClean="0">
                <a:solidFill>
                  <a:schemeClr val="tx2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statement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6C90B7-2B4C-6645-81B1-8181602DBA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303" y="1648336"/>
            <a:ext cx="14435297" cy="1891019"/>
          </a:xfrm>
        </p:spPr>
        <p:txBody>
          <a:bodyPr/>
          <a:lstStyle>
            <a:lvl1pPr marL="0" indent="0">
              <a:lnSpc>
                <a:spcPts val="15000"/>
              </a:lnSpc>
              <a:spcAft>
                <a:spcPts val="0"/>
              </a:spcAft>
              <a:buFont typeface="Arial" panose="020B0604020202020204" pitchFamily="34" charset="0"/>
              <a:buNone/>
              <a:defRPr lang="en-GB" sz="14000" b="1" i="0" kern="1200" dirty="0" smtClean="0">
                <a:solidFill>
                  <a:schemeClr val="tx2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Big slide title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C504882-D55A-EA71-7FB8-0F07B1B1140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59033" y="1282235"/>
            <a:ext cx="361291" cy="326307"/>
          </a:xfrm>
        </p:spPr>
        <p:txBody>
          <a:bodyPr wrap="none" anchor="b"/>
          <a:lstStyle>
            <a:lvl1pPr marL="0" indent="0" algn="r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E8971-E450-A0FB-E911-11212ADDE50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14303" y="1282235"/>
            <a:ext cx="11199495" cy="327600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65342411-976B-DB7C-2244-D3A460F6C0E3}"/>
              </a:ext>
            </a:extLst>
          </p:cNvPr>
          <p:cNvGrpSpPr/>
          <p:nvPr userDrawn="1"/>
        </p:nvGrpSpPr>
        <p:grpSpPr>
          <a:xfrm>
            <a:off x="16887403" y="1307966"/>
            <a:ext cx="3211234" cy="4363333"/>
            <a:chOff x="13845198" y="-3632482"/>
            <a:chExt cx="6292072" cy="8550090"/>
          </a:xfrm>
        </p:grpSpPr>
        <p:sp>
          <p:nvSpPr>
            <p:cNvPr id="5" name="bk object 16">
              <a:extLst>
                <a:ext uri="{FF2B5EF4-FFF2-40B4-BE49-F238E27FC236}">
                  <a16:creationId xmlns:a16="http://schemas.microsoft.com/office/drawing/2014/main" id="{2FD26AB3-7C02-AACA-2C37-2508054D25BD}"/>
                </a:ext>
              </a:extLst>
            </p:cNvPr>
            <p:cNvSpPr/>
            <p:nvPr userDrawn="1"/>
          </p:nvSpPr>
          <p:spPr>
            <a:xfrm rot="10800000">
              <a:off x="13845198" y="-3632482"/>
              <a:ext cx="6292072" cy="7264964"/>
            </a:xfrm>
            <a:custGeom>
              <a:avLst/>
              <a:gdLst/>
              <a:ahLst/>
              <a:cxnLst/>
              <a:rect l="l" t="t" r="r" b="b"/>
              <a:pathLst>
                <a:path w="4094479" h="4727575">
                  <a:moveTo>
                    <a:pt x="0" y="0"/>
                  </a:moveTo>
                  <a:lnTo>
                    <a:pt x="0" y="4727479"/>
                  </a:lnTo>
                  <a:lnTo>
                    <a:pt x="4094116" y="2363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B7BD"/>
            </a:solidFill>
          </p:spPr>
          <p:txBody>
            <a:bodyPr wrap="square" lIns="0" tIns="0" rIns="0" bIns="0" rtlCol="0"/>
            <a:lstStyle/>
            <a:p>
              <a:endParaRPr sz="1801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52025193-5028-61B7-8F9F-EB2C922788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7711570" y="2491908"/>
              <a:ext cx="2603500" cy="224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3422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+ FIG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4D6050-8822-4D44-9BDA-059625462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02" y="0"/>
            <a:ext cx="20173602" cy="1134765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8B6C17-9620-FF45-BCBF-D80BF7235D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58888" y="5199023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B1E0F1A-241B-BB40-850A-1B03EE640C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8888" y="6097768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7948FDA-7EA0-EB41-AAF1-A3293E6325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58888" y="6996513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6890A93-F4AE-694F-B795-B5CEAB7F95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58888" y="7895258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4ABEAA19-7136-7043-8E16-574FB46A9A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58888" y="8794002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31196ABB-6417-794D-978F-76CA5CEAA7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6197435" y="8303162"/>
            <a:ext cx="3089110" cy="942060"/>
          </a:xfrm>
        </p:spPr>
        <p:txBody>
          <a:bodyPr anchor="b"/>
          <a:lstStyle>
            <a:lvl1pPr marL="0" indent="0" algn="ctr">
              <a:lnSpc>
                <a:spcPts val="7900"/>
              </a:lnSpc>
              <a:spcAft>
                <a:spcPts val="400"/>
              </a:spcAft>
              <a:buNone/>
              <a:defRPr sz="6900" b="1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6" name="Text Placeholder 41">
            <a:extLst>
              <a:ext uri="{FF2B5EF4-FFF2-40B4-BE49-F238E27FC236}">
                <a16:creationId xmlns:a16="http://schemas.microsoft.com/office/drawing/2014/main" id="{B2D9FA69-D19E-A544-BE69-508B48D0C28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197430" y="9360591"/>
            <a:ext cx="3089110" cy="714375"/>
          </a:xfrm>
        </p:spPr>
        <p:txBody>
          <a:bodyPr/>
          <a:lstStyle>
            <a:lvl1pPr marL="0" indent="0" algn="ctr">
              <a:lnSpc>
                <a:spcPts val="2500"/>
              </a:lnSpc>
              <a:spcAft>
                <a:spcPts val="120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47" name="Text Placeholder 30">
            <a:extLst>
              <a:ext uri="{FF2B5EF4-FFF2-40B4-BE49-F238E27FC236}">
                <a16:creationId xmlns:a16="http://schemas.microsoft.com/office/drawing/2014/main" id="{FE04C106-F842-FC48-A4C2-CED93CDE46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300682" y="3047432"/>
            <a:ext cx="3089110" cy="942060"/>
          </a:xfrm>
        </p:spPr>
        <p:txBody>
          <a:bodyPr anchor="b"/>
          <a:lstStyle>
            <a:lvl1pPr marL="0" indent="0" algn="ctr">
              <a:lnSpc>
                <a:spcPts val="7900"/>
              </a:lnSpc>
              <a:spcAft>
                <a:spcPts val="400"/>
              </a:spcAft>
              <a:buNone/>
              <a:defRPr sz="6900" b="1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8" name="Text Placeholder 41">
            <a:extLst>
              <a:ext uri="{FF2B5EF4-FFF2-40B4-BE49-F238E27FC236}">
                <a16:creationId xmlns:a16="http://schemas.microsoft.com/office/drawing/2014/main" id="{EADB81BC-66A0-6540-94EC-6C0EEA5982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300677" y="4104861"/>
            <a:ext cx="3089110" cy="714375"/>
          </a:xfrm>
        </p:spPr>
        <p:txBody>
          <a:bodyPr/>
          <a:lstStyle>
            <a:lvl1pPr marL="0" indent="0" algn="ctr">
              <a:lnSpc>
                <a:spcPts val="2500"/>
              </a:lnSpc>
              <a:spcAft>
                <a:spcPts val="120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DF3391CA-32D8-C24F-8A2F-4877040543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89866" y="8303162"/>
            <a:ext cx="3089110" cy="942060"/>
          </a:xfrm>
        </p:spPr>
        <p:txBody>
          <a:bodyPr anchor="b"/>
          <a:lstStyle>
            <a:lvl1pPr marL="0" indent="0" algn="ctr">
              <a:lnSpc>
                <a:spcPts val="7900"/>
              </a:lnSpc>
              <a:spcAft>
                <a:spcPts val="400"/>
              </a:spcAft>
              <a:buNone/>
              <a:defRPr sz="6900" b="1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FF2A6489-11E3-7446-984E-CE3C01DD34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89861" y="9360591"/>
            <a:ext cx="3089110" cy="714375"/>
          </a:xfrm>
        </p:spPr>
        <p:txBody>
          <a:bodyPr/>
          <a:lstStyle>
            <a:lvl1pPr marL="0" indent="0" algn="ctr">
              <a:lnSpc>
                <a:spcPts val="2500"/>
              </a:lnSpc>
              <a:spcAft>
                <a:spcPts val="1200"/>
              </a:spcAft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Small text description</a:t>
            </a:r>
          </a:p>
        </p:txBody>
      </p:sp>
      <p:pic>
        <p:nvPicPr>
          <p:cNvPr id="22" name="Afbeelding 28">
            <a:extLst>
              <a:ext uri="{FF2B5EF4-FFF2-40B4-BE49-F238E27FC236}">
                <a16:creationId xmlns:a16="http://schemas.microsoft.com/office/drawing/2014/main" id="{4D8C0B8F-A680-7849-BB06-912CC061E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7686"/>
          <a:stretch/>
        </p:blipFill>
        <p:spPr>
          <a:xfrm>
            <a:off x="335211" y="10317865"/>
            <a:ext cx="1765005" cy="653971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1E005E26-44BE-9247-A6A0-0E973CBFEFBB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189413" y="5199023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GB"/>
              <a:t>Logo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87C22390-5EF9-0240-AFD1-32CD86E2769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189413" y="6097768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FFF4CF3-6BC3-5242-96A5-06D3878E4A4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189413" y="6996513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A73E417C-B8E2-0A48-830C-6C649E7BECE5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189413" y="7895258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C5A16720-C6DE-0F46-9E1F-C0C03B0BD407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89413" y="8794002"/>
            <a:ext cx="2423275" cy="53823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" name="Title 19">
            <a:extLst>
              <a:ext uri="{FF2B5EF4-FFF2-40B4-BE49-F238E27FC236}">
                <a16:creationId xmlns:a16="http://schemas.microsoft.com/office/drawing/2014/main" id="{CCD37D0F-B604-3993-1AFC-E2D080394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888" y="3036553"/>
            <a:ext cx="6980893" cy="895575"/>
          </a:xfrm>
        </p:spPr>
        <p:txBody>
          <a:bodyPr anchor="b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GB"/>
              <a:t>Slide title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F3F5EB78-53F1-036B-9A66-628447DDE5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9115" y="4006179"/>
            <a:ext cx="6980651" cy="423862"/>
          </a:xfrm>
        </p:spPr>
        <p:txBody>
          <a:bodyPr/>
          <a:lstStyle>
            <a:lvl1pPr marL="0" indent="0">
              <a:lnSpc>
                <a:spcPts val="3800"/>
              </a:lnSpc>
              <a:spcAft>
                <a:spcPts val="1800"/>
              </a:spcAft>
              <a:buNone/>
              <a:defRPr sz="2800"/>
            </a:lvl1pPr>
          </a:lstStyle>
          <a:p>
            <a:pPr lvl="0"/>
            <a:r>
              <a:rPr lang="en-GB"/>
              <a:t>Logo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1C401D-6FFC-90BD-E028-F4D6C04B684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3618" y="2526198"/>
            <a:ext cx="361291" cy="326307"/>
          </a:xfrm>
        </p:spPr>
        <p:txBody>
          <a:bodyPr wrap="none" anchor="b"/>
          <a:lstStyle>
            <a:lvl1pPr marL="0" indent="0" algn="r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BDC63D4-E533-EE95-9CD1-E9B8F81D34C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58888" y="2526198"/>
            <a:ext cx="6980894" cy="327600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87FB66-7DAF-84DF-DB39-DDB34D1CF0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661" y="906978"/>
            <a:ext cx="4183063" cy="94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52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52A9EA4-482A-170C-BDB6-F2395BC70F28}"/>
              </a:ext>
            </a:extLst>
          </p:cNvPr>
          <p:cNvSpPr/>
          <p:nvPr userDrawn="1"/>
        </p:nvSpPr>
        <p:spPr>
          <a:xfrm rot="5400000" flipH="1" flipV="1">
            <a:off x="-260425" y="260424"/>
            <a:ext cx="11309350" cy="10788500"/>
          </a:xfrm>
          <a:custGeom>
            <a:avLst/>
            <a:gdLst>
              <a:gd name="connsiteX0" fmla="*/ 11309350 w 11309350"/>
              <a:gd name="connsiteY0" fmla="*/ 0 h 10788500"/>
              <a:gd name="connsiteX1" fmla="*/ 11309350 w 11309350"/>
              <a:gd name="connsiteY1" fmla="*/ 4259042 h 10788500"/>
              <a:gd name="connsiteX2" fmla="*/ 0 w 11309350"/>
              <a:gd name="connsiteY2" fmla="*/ 10788500 h 10788500"/>
              <a:gd name="connsiteX3" fmla="*/ 0 w 11309350"/>
              <a:gd name="connsiteY3" fmla="*/ 0 h 1078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9350" h="10788500">
                <a:moveTo>
                  <a:pt x="11309350" y="0"/>
                </a:moveTo>
                <a:lnTo>
                  <a:pt x="11309350" y="4259042"/>
                </a:lnTo>
                <a:lnTo>
                  <a:pt x="0" y="10788500"/>
                </a:lnTo>
                <a:lnTo>
                  <a:pt x="0" y="0"/>
                </a:lnTo>
                <a:close/>
              </a:path>
            </a:pathLst>
          </a:custGeom>
          <a:solidFill>
            <a:srgbClr val="2CB7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6E053-D98F-7A81-27BB-8083DBA3A4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889" y="6532563"/>
            <a:ext cx="5861050" cy="3516313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90"/>
              </a:spcBef>
              <a:spcAft>
                <a:spcPts val="0"/>
              </a:spcAft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#1 Partner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C69AF6B-370E-5AE1-2690-3F0134B385C7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258887" y="1258888"/>
            <a:ext cx="2930525" cy="831169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Logo white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CE708E-1A85-DDF8-7B1C-6569B9BFC8D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025250" y="2045753"/>
            <a:ext cx="3600000" cy="3600000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127000" sx="103000" sy="103000" algn="ctr" rotWithShape="0">
              <a:prstClr val="black">
                <a:alpha val="10000"/>
              </a:prstClr>
            </a:outerShdw>
          </a:effectLst>
        </p:spPr>
        <p:txBody>
          <a:bodyPr lIns="360000" tIns="1260000" rIns="216000" bIns="18000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2pPr>
            <a:lvl3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3pPr>
            <a:lvl4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4pPr>
            <a:lvl5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 of Award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64F0B5-BE9F-ADC2-6D69-84315E231A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80199" y="4195230"/>
            <a:ext cx="2976108" cy="1158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91ECBF4-2534-93B0-4EAA-C448D55A321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625250" y="2045753"/>
            <a:ext cx="3600000" cy="3600000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127000" sx="103000" sy="103000" algn="ctr" rotWithShape="0">
              <a:prstClr val="black">
                <a:alpha val="10000"/>
              </a:prstClr>
            </a:outerShdw>
          </a:effectLst>
        </p:spPr>
        <p:txBody>
          <a:bodyPr lIns="360000" tIns="1260000" rIns="216000" bIns="18000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2pPr>
            <a:lvl3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3pPr>
            <a:lvl4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4pPr>
            <a:lvl5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 of Award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C813A38E-8B25-AB83-4EC4-42AF5818C32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1980199" y="4195230"/>
            <a:ext cx="2976108" cy="1158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A51373C-0205-2027-37A3-1C0A7373BDD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25250" y="2045753"/>
            <a:ext cx="3600000" cy="3600000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127000" sx="103000" sy="103000" algn="ctr" rotWithShape="0">
              <a:prstClr val="black">
                <a:alpha val="10000"/>
              </a:prstClr>
            </a:outerShdw>
          </a:effectLst>
        </p:spPr>
        <p:txBody>
          <a:bodyPr lIns="360000" tIns="1260000" rIns="216000" bIns="18000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2pPr>
            <a:lvl3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3pPr>
            <a:lvl4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4pPr>
            <a:lvl5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 of Award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47BFBD5A-E934-F4C1-CE2C-8970086F8B2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580199" y="4195230"/>
            <a:ext cx="2976108" cy="1158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DFC227D5-08BA-8412-7D6A-DA9918B5D7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25250" y="5645753"/>
            <a:ext cx="3600000" cy="3600000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127000" sx="103000" sy="103000" algn="ctr" rotWithShape="0">
              <a:prstClr val="black">
                <a:alpha val="10000"/>
              </a:prstClr>
            </a:outerShdw>
          </a:effectLst>
        </p:spPr>
        <p:txBody>
          <a:bodyPr lIns="360000" tIns="1260000" rIns="216000" bIns="18000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2pPr>
            <a:lvl3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3pPr>
            <a:lvl4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4pPr>
            <a:lvl5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 of Award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DFF466C-B24D-2A38-B716-62678924F00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0199" y="7795230"/>
            <a:ext cx="2976108" cy="1158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CB9BDF4-43D7-0EC9-8C3D-616A6DA2754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625250" y="5645753"/>
            <a:ext cx="3600000" cy="3600000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127000" sx="103000" sy="103000" algn="ctr" rotWithShape="0">
              <a:prstClr val="black">
                <a:alpha val="10000"/>
              </a:prstClr>
            </a:outerShdw>
          </a:effectLst>
        </p:spPr>
        <p:txBody>
          <a:bodyPr lIns="360000" tIns="1260000" rIns="216000" bIns="18000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2pPr>
            <a:lvl3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3pPr>
            <a:lvl4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4pPr>
            <a:lvl5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 of Award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2BC2B2AB-80DB-534F-EBA4-BB552FD70A2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1980199" y="7795230"/>
            <a:ext cx="2976108" cy="1158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534B34E1-7907-F760-2816-E9A5020115C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225250" y="5645753"/>
            <a:ext cx="3600000" cy="3600000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127000" sx="103000" sy="103000" algn="ctr" rotWithShape="0">
              <a:prstClr val="black">
                <a:alpha val="10000"/>
              </a:prstClr>
            </a:outerShdw>
          </a:effectLst>
        </p:spPr>
        <p:txBody>
          <a:bodyPr lIns="360000" tIns="1260000" rIns="216000" bIns="18000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2pPr>
            <a:lvl3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3pPr>
            <a:lvl4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4pPr>
            <a:lvl5pPr>
              <a:spcAft>
                <a:spcPts val="0"/>
              </a:spcAft>
              <a:defRPr sz="28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name of Award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3D655ADC-0FF9-4FAD-539E-6FC4FF9047C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5580199" y="7795230"/>
            <a:ext cx="2976108" cy="1158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73BF82D-21FF-2F5A-8B56-FB659661D05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58889" y="4697581"/>
            <a:ext cx="4976811" cy="1535110"/>
          </a:xfrm>
          <a:blipFill dpi="0" rotWithShape="1">
            <a:blip r:embed="rId3"/>
            <a:srcRect/>
            <a:tile tx="0" ty="0" sx="100000" sy="100000" flip="none" algn="tl"/>
          </a:blipFill>
        </p:spPr>
        <p:txBody>
          <a:bodyPr tIns="36000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4400" b="1"/>
            </a:lvl1pPr>
            <a:lvl2pPr marL="381000" indent="0">
              <a:lnSpc>
                <a:spcPct val="80000"/>
              </a:lnSpc>
              <a:spcAft>
                <a:spcPts val="0"/>
              </a:spcAft>
              <a:buNone/>
              <a:defRPr sz="4400" b="1"/>
            </a:lvl2pPr>
            <a:lvl3pPr marL="742950" indent="0">
              <a:lnSpc>
                <a:spcPct val="80000"/>
              </a:lnSpc>
              <a:spcAft>
                <a:spcPts val="0"/>
              </a:spcAft>
              <a:buNone/>
              <a:defRPr sz="4400" b="1"/>
            </a:lvl3pPr>
            <a:lvl4pPr marL="1098550" indent="0">
              <a:lnSpc>
                <a:spcPct val="80000"/>
              </a:lnSpc>
              <a:spcAft>
                <a:spcPts val="0"/>
              </a:spcAft>
              <a:buNone/>
              <a:defRPr sz="4400" b="1"/>
            </a:lvl4pPr>
            <a:lvl5pPr marL="1428750" indent="0">
              <a:lnSpc>
                <a:spcPct val="80000"/>
              </a:lnSpc>
              <a:spcAft>
                <a:spcPts val="0"/>
              </a:spcAft>
              <a:buNone/>
              <a:defRPr sz="4400" b="1"/>
            </a:lvl5pPr>
          </a:lstStyle>
          <a:p>
            <a:pPr lvl="0"/>
            <a:r>
              <a:rPr lang="en-US"/>
              <a:t>Awards &amp; </a:t>
            </a:r>
            <a:br>
              <a:rPr lang="en-US"/>
            </a:br>
            <a:r>
              <a:rPr lang="en-US" err="1"/>
              <a:t>accreditaties</a:t>
            </a:r>
            <a:endParaRPr lang="en-US"/>
          </a:p>
        </p:txBody>
      </p:sp>
      <p:pic>
        <p:nvPicPr>
          <p:cNvPr id="40" name="Picture 3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C70CAD-039A-F187-7516-DC9026FAD6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661" y="906978"/>
            <a:ext cx="4183063" cy="94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3E205AE-9524-B063-82A6-DDAD1968F3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86712" y="1293812"/>
            <a:ext cx="4976811" cy="91209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7445C7F-A1D2-8E2E-199E-B9E3A33DEC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198754" y="8271687"/>
            <a:ext cx="3567644" cy="3080358"/>
          </a:xfrm>
          <a:prstGeom prst="rect">
            <a:avLst/>
          </a:prstGeom>
        </p:spPr>
      </p:pic>
      <p:sp>
        <p:nvSpPr>
          <p:cNvPr id="5" name="Freeform 44">
            <a:extLst>
              <a:ext uri="{FF2B5EF4-FFF2-40B4-BE49-F238E27FC236}">
                <a16:creationId xmlns:a16="http://schemas.microsoft.com/office/drawing/2014/main" id="{0682F589-598A-4ADE-297C-863829AEC78D}"/>
              </a:ext>
            </a:extLst>
          </p:cNvPr>
          <p:cNvSpPr/>
          <p:nvPr userDrawn="1"/>
        </p:nvSpPr>
        <p:spPr>
          <a:xfrm rot="5400000" flipH="1" flipV="1">
            <a:off x="831120" y="-831121"/>
            <a:ext cx="11309350" cy="12971590"/>
          </a:xfrm>
          <a:custGeom>
            <a:avLst/>
            <a:gdLst>
              <a:gd name="connsiteX0" fmla="*/ 11309350 w 11309350"/>
              <a:gd name="connsiteY0" fmla="*/ 0 h 12971590"/>
              <a:gd name="connsiteX1" fmla="*/ 11309350 w 11309350"/>
              <a:gd name="connsiteY1" fmla="*/ 6442132 h 12971590"/>
              <a:gd name="connsiteX2" fmla="*/ 0 w 11309350"/>
              <a:gd name="connsiteY2" fmla="*/ 12971590 h 12971590"/>
              <a:gd name="connsiteX3" fmla="*/ 0 w 11309350"/>
              <a:gd name="connsiteY3" fmla="*/ 0 h 12971590"/>
              <a:gd name="connsiteX4" fmla="*/ 11309350 w 11309350"/>
              <a:gd name="connsiteY4" fmla="*/ 0 h 12971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9350" h="12971590">
                <a:moveTo>
                  <a:pt x="11309350" y="0"/>
                </a:moveTo>
                <a:lnTo>
                  <a:pt x="11309350" y="6442132"/>
                </a:lnTo>
                <a:lnTo>
                  <a:pt x="0" y="12971590"/>
                </a:lnTo>
                <a:lnTo>
                  <a:pt x="0" y="0"/>
                </a:lnTo>
                <a:lnTo>
                  <a:pt x="11309350" y="0"/>
                </a:lnTo>
                <a:close/>
              </a:path>
            </a:pathLst>
          </a:custGeom>
          <a:solidFill>
            <a:srgbClr val="2CB7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Freeform 39">
            <a:extLst>
              <a:ext uri="{FF2B5EF4-FFF2-40B4-BE49-F238E27FC236}">
                <a16:creationId xmlns:a16="http://schemas.microsoft.com/office/drawing/2014/main" id="{6A4FC2EE-4D9A-34A8-7FE2-28C951A44A5D}"/>
              </a:ext>
            </a:extLst>
          </p:cNvPr>
          <p:cNvSpPr/>
          <p:nvPr userDrawn="1"/>
        </p:nvSpPr>
        <p:spPr>
          <a:xfrm rot="10800000">
            <a:off x="9275592" y="1258888"/>
            <a:ext cx="9605206" cy="6385566"/>
          </a:xfrm>
          <a:custGeom>
            <a:avLst/>
            <a:gdLst>
              <a:gd name="connsiteX0" fmla="*/ 9605206 w 9605206"/>
              <a:gd name="connsiteY0" fmla="*/ 6385566 h 6385566"/>
              <a:gd name="connsiteX1" fmla="*/ 0 w 9605206"/>
              <a:gd name="connsiteY1" fmla="*/ 6385566 h 6385566"/>
              <a:gd name="connsiteX2" fmla="*/ 0 w 9605206"/>
              <a:gd name="connsiteY2" fmla="*/ 1111891 h 6385566"/>
              <a:gd name="connsiteX3" fmla="*/ 1377300 w 9605206"/>
              <a:gd name="connsiteY3" fmla="*/ 1111891 h 6385566"/>
              <a:gd name="connsiteX4" fmla="*/ 2022198 w 9605206"/>
              <a:gd name="connsiteY4" fmla="*/ 0 h 6385566"/>
              <a:gd name="connsiteX5" fmla="*/ 2667094 w 9605206"/>
              <a:gd name="connsiteY5" fmla="*/ 1111891 h 6385566"/>
              <a:gd name="connsiteX6" fmla="*/ 9605206 w 9605206"/>
              <a:gd name="connsiteY6" fmla="*/ 1111891 h 638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05206" h="6385566">
                <a:moveTo>
                  <a:pt x="9605206" y="6385566"/>
                </a:moveTo>
                <a:lnTo>
                  <a:pt x="0" y="6385566"/>
                </a:lnTo>
                <a:lnTo>
                  <a:pt x="0" y="1111891"/>
                </a:lnTo>
                <a:lnTo>
                  <a:pt x="1377300" y="1111891"/>
                </a:lnTo>
                <a:lnTo>
                  <a:pt x="2022198" y="0"/>
                </a:lnTo>
                <a:lnTo>
                  <a:pt x="2667094" y="1111891"/>
                </a:lnTo>
                <a:lnTo>
                  <a:pt x="9605206" y="11118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sx="103000" sy="103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0" tIns="1260000" rIns="360000" bIns="180000" rtlCol="0" anchor="t" anchorCtr="0"/>
          <a:lstStyle/>
          <a:p>
            <a:endParaRPr lang="en-NL" sz="2200">
              <a:solidFill>
                <a:srgbClr val="201F4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6A189-91CF-360B-4F6C-C2269B5EF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889" y="5952013"/>
            <a:ext cx="7402511" cy="1535109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/>
              <a:t>Client</a:t>
            </a:r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35DAD88A-CF27-3294-B27F-F61F711BEF1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58889" y="4697581"/>
            <a:ext cx="4976811" cy="957094"/>
          </a:xfrm>
          <a:blipFill dpi="0" rotWithShape="1">
            <a:blip r:embed="rId5"/>
            <a:srcRect/>
            <a:tile tx="0" ty="0" sx="100000" sy="100000" flip="none" algn="tl"/>
          </a:blipFill>
        </p:spPr>
        <p:txBody>
          <a:bodyPr tIns="36000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4400" b="1"/>
            </a:lvl1pPr>
            <a:lvl2pPr marL="381000" indent="0">
              <a:lnSpc>
                <a:spcPct val="80000"/>
              </a:lnSpc>
              <a:spcAft>
                <a:spcPts val="0"/>
              </a:spcAft>
              <a:buNone/>
              <a:defRPr sz="4400" b="1"/>
            </a:lvl2pPr>
            <a:lvl3pPr marL="742950" indent="0">
              <a:lnSpc>
                <a:spcPct val="80000"/>
              </a:lnSpc>
              <a:spcAft>
                <a:spcPts val="0"/>
              </a:spcAft>
              <a:buNone/>
              <a:defRPr sz="4400" b="1"/>
            </a:lvl3pPr>
            <a:lvl4pPr marL="1098550" indent="0">
              <a:lnSpc>
                <a:spcPct val="80000"/>
              </a:lnSpc>
              <a:spcAft>
                <a:spcPts val="0"/>
              </a:spcAft>
              <a:buNone/>
              <a:defRPr sz="4400" b="1"/>
            </a:lvl4pPr>
            <a:lvl5pPr marL="1428750" indent="0">
              <a:lnSpc>
                <a:spcPct val="80000"/>
              </a:lnSpc>
              <a:spcAft>
                <a:spcPts val="0"/>
              </a:spcAft>
              <a:buNone/>
              <a:defRPr sz="4400" b="1"/>
            </a:lvl5pPr>
          </a:lstStyle>
          <a:p>
            <a:pPr lvl="0"/>
            <a:r>
              <a:rPr lang="en-US"/>
              <a:t>Client cases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4501A1-5009-662E-48C5-BEAA5B4570EF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258889" y="7734300"/>
            <a:ext cx="8793161" cy="2314575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Case Description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7F58CD7-10A4-4445-171B-C1055BD978B6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2404980" y="8726615"/>
            <a:ext cx="1133220" cy="11332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1ED7B28-4BCE-4FCF-C658-28C575B5923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052050" y="1892300"/>
            <a:ext cx="8299450" cy="2498251"/>
          </a:xfrm>
        </p:spPr>
        <p:txBody>
          <a:bodyPr anchor="ctr">
            <a:normAutofit/>
          </a:bodyPr>
          <a:lstStyle>
            <a:lvl1pPr marL="0" indent="0">
              <a:buClr>
                <a:schemeClr val="bg1"/>
              </a:buClr>
              <a:buNone/>
              <a:defRPr sz="3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3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3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3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3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Client’s cite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543FE68-AECC-AEFF-73D7-1A004C8CFB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052050" y="4583264"/>
            <a:ext cx="5861050" cy="495748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bg1"/>
              </a:buClr>
              <a:buNone/>
              <a:defRPr sz="3200" b="1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2pPr>
            <a:lvl3pPr>
              <a:spcAft>
                <a:spcPts val="0"/>
              </a:spcAft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4D6EDB0-9CC2-8FEF-4CAC-168929DCBA7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52050" y="5115518"/>
            <a:ext cx="5861050" cy="413501"/>
          </a:xfrm>
        </p:spPr>
        <p:txBody>
          <a:bodyPr anchor="t">
            <a:normAutofit/>
          </a:bodyPr>
          <a:lstStyle>
            <a:lvl1pPr marL="0" indent="0">
              <a:spcAft>
                <a:spcPts val="0"/>
              </a:spcAft>
              <a:buClr>
                <a:schemeClr val="bg1"/>
              </a:buClr>
              <a:buNone/>
              <a:defRPr sz="23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2pPr>
            <a:lvl3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CE0B7577-E8B0-9DD4-A9CF-AEC4609A8FD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258887" y="1258888"/>
            <a:ext cx="2930525" cy="831169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Logo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2563858-D71B-67E1-BA4C-56BAFA20E2F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52050" y="5742751"/>
            <a:ext cx="2580217" cy="413501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spcAft>
                <a:spcPts val="0"/>
              </a:spcAft>
              <a:buClr>
                <a:schemeClr val="bg1"/>
              </a:buClr>
              <a:buNone/>
              <a:defRPr sz="14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2pPr>
            <a:lvl3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DOMAIN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7E308272-C910-E3A4-EF72-37AE0A2E9B40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2871450" y="5742751"/>
            <a:ext cx="2580217" cy="413501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spcAft>
                <a:spcPts val="0"/>
              </a:spcAft>
              <a:buClr>
                <a:schemeClr val="bg1"/>
              </a:buClr>
              <a:buNone/>
              <a:defRPr sz="14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2pPr>
            <a:lvl3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DOMAIN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C1AF0D8-A1EA-4D00-267E-12992F8CC2C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5690850" y="5742751"/>
            <a:ext cx="2580217" cy="413501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spcAft>
                <a:spcPts val="0"/>
              </a:spcAft>
              <a:buClr>
                <a:schemeClr val="bg1"/>
              </a:buClr>
              <a:buNone/>
              <a:defRPr sz="140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2pPr>
            <a:lvl3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buClr>
                <a:schemeClr val="bg1"/>
              </a:buClr>
              <a:defRPr sz="2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DOMAIN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FB1A9-F9F4-643A-1B67-67083985C30E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6442133" y="0"/>
            <a:ext cx="13661967" cy="11309349"/>
          </a:xfrm>
          <a:custGeom>
            <a:avLst/>
            <a:gdLst>
              <a:gd name="connsiteX0" fmla="*/ 0 w 13661967"/>
              <a:gd name="connsiteY0" fmla="*/ 0 h 11309349"/>
              <a:gd name="connsiteX1" fmla="*/ 13661967 w 13661967"/>
              <a:gd name="connsiteY1" fmla="*/ 0 h 11309349"/>
              <a:gd name="connsiteX2" fmla="*/ 13661967 w 13661967"/>
              <a:gd name="connsiteY2" fmla="*/ 11309349 h 11309349"/>
              <a:gd name="connsiteX3" fmla="*/ 8324265 w 13661967"/>
              <a:gd name="connsiteY3" fmla="*/ 11309349 h 11309349"/>
              <a:gd name="connsiteX4" fmla="*/ 6566713 w 13661967"/>
              <a:gd name="connsiteY4" fmla="*/ 11309349 h 11309349"/>
              <a:gd name="connsiteX5" fmla="*/ 8324168 w 13661967"/>
              <a:gd name="connsiteY5" fmla="*/ 8271687 h 11309349"/>
              <a:gd name="connsiteX6" fmla="*/ 8324265 w 13661967"/>
              <a:gd name="connsiteY6" fmla="*/ 8271687 h 11309349"/>
              <a:gd name="connsiteX7" fmla="*/ 8324265 w 13661967"/>
              <a:gd name="connsiteY7" fmla="*/ 8271519 h 11309349"/>
              <a:gd name="connsiteX8" fmla="*/ 8324168 w 13661967"/>
              <a:gd name="connsiteY8" fmla="*/ 8271687 h 11309349"/>
              <a:gd name="connsiteX9" fmla="*/ 4775662 w 13661967"/>
              <a:gd name="connsiteY9" fmla="*/ 8271687 h 11309349"/>
              <a:gd name="connsiteX10" fmla="*/ 3771578 w 13661967"/>
              <a:gd name="connsiteY10" fmla="*/ 6532563 h 11309349"/>
              <a:gd name="connsiteX11" fmla="*/ 9771571 w 13661967"/>
              <a:gd name="connsiteY11" fmla="*/ 6532563 h 11309349"/>
              <a:gd name="connsiteX12" fmla="*/ 10416467 w 13661967"/>
              <a:gd name="connsiteY12" fmla="*/ 7644454 h 11309349"/>
              <a:gd name="connsiteX13" fmla="*/ 11061365 w 13661967"/>
              <a:gd name="connsiteY13" fmla="*/ 6532563 h 11309349"/>
              <a:gd name="connsiteX14" fmla="*/ 12438665 w 13661967"/>
              <a:gd name="connsiteY14" fmla="*/ 6532563 h 11309349"/>
              <a:gd name="connsiteX15" fmla="*/ 12438665 w 13661967"/>
              <a:gd name="connsiteY15" fmla="*/ 1258888 h 11309349"/>
              <a:gd name="connsiteX16" fmla="*/ 2833459 w 13661967"/>
              <a:gd name="connsiteY16" fmla="*/ 1258888 h 11309349"/>
              <a:gd name="connsiteX17" fmla="*/ 2833459 w 13661967"/>
              <a:gd name="connsiteY17" fmla="*/ 4907694 h 1130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661967" h="11309349">
                <a:moveTo>
                  <a:pt x="0" y="0"/>
                </a:moveTo>
                <a:lnTo>
                  <a:pt x="13661967" y="0"/>
                </a:lnTo>
                <a:lnTo>
                  <a:pt x="13661967" y="11309349"/>
                </a:lnTo>
                <a:lnTo>
                  <a:pt x="8324265" y="11309349"/>
                </a:lnTo>
                <a:lnTo>
                  <a:pt x="6566713" y="11309349"/>
                </a:lnTo>
                <a:lnTo>
                  <a:pt x="8324168" y="8271687"/>
                </a:lnTo>
                <a:lnTo>
                  <a:pt x="8324265" y="8271687"/>
                </a:lnTo>
                <a:lnTo>
                  <a:pt x="8324265" y="8271519"/>
                </a:lnTo>
                <a:lnTo>
                  <a:pt x="8324168" y="8271687"/>
                </a:lnTo>
                <a:lnTo>
                  <a:pt x="4775662" y="8271687"/>
                </a:lnTo>
                <a:lnTo>
                  <a:pt x="3771578" y="6532563"/>
                </a:lnTo>
                <a:lnTo>
                  <a:pt x="9771571" y="6532563"/>
                </a:lnTo>
                <a:lnTo>
                  <a:pt x="10416467" y="7644454"/>
                </a:lnTo>
                <a:lnTo>
                  <a:pt x="11061365" y="6532563"/>
                </a:lnTo>
                <a:lnTo>
                  <a:pt x="12438665" y="6532563"/>
                </a:lnTo>
                <a:lnTo>
                  <a:pt x="12438665" y="1258888"/>
                </a:lnTo>
                <a:lnTo>
                  <a:pt x="2833459" y="1258888"/>
                </a:lnTo>
                <a:lnTo>
                  <a:pt x="2833459" y="4907694"/>
                </a:lnTo>
                <a:close/>
              </a:path>
            </a:pathLst>
          </a:custGeom>
        </p:spPr>
        <p:txBody>
          <a:bodyPr wrap="square" tIns="7200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5263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star, laptop, sky&#10;&#10;Description automatically generated">
            <a:extLst>
              <a:ext uri="{FF2B5EF4-FFF2-40B4-BE49-F238E27FC236}">
                <a16:creationId xmlns:a16="http://schemas.microsoft.com/office/drawing/2014/main" id="{71E87287-947C-FB4E-AAC7-50B9253D4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7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LLUSTR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flying, water, sky, man&#10;&#10;Description automatically generated">
            <a:extLst>
              <a:ext uri="{FF2B5EF4-FFF2-40B4-BE49-F238E27FC236}">
                <a16:creationId xmlns:a16="http://schemas.microsoft.com/office/drawing/2014/main" id="{B55CCDA1-E65D-4489-82F9-8AA5836F8E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18" y="-13226"/>
            <a:ext cx="20149530" cy="113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6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VERLAY">
            <a:extLst>
              <a:ext uri="{FF2B5EF4-FFF2-40B4-BE49-F238E27FC236}">
                <a16:creationId xmlns:a16="http://schemas.microsoft.com/office/drawing/2014/main" id="{5D7CD255-D63C-DD4A-B0C2-663F7025F7A1}"/>
              </a:ext>
            </a:extLst>
          </p:cNvPr>
          <p:cNvGrpSpPr/>
          <p:nvPr userDrawn="1"/>
        </p:nvGrpSpPr>
        <p:grpSpPr>
          <a:xfrm>
            <a:off x="0" y="0"/>
            <a:ext cx="20104100" cy="11309350"/>
            <a:chOff x="1219131" y="2790517"/>
            <a:chExt cx="16336800" cy="8168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BC1E98-FA44-CC45-820B-B5E4E1353D93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66BF65-143E-C446-94D1-15C2B3FAAF1A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3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DA835E75-5AAC-62A0-2FEE-AE5E28A7B08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58888" y="7014859"/>
            <a:ext cx="9590808" cy="62710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Slide subtitle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1C0CF0-21DF-6726-C5AF-5D214F7195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58888" y="2544008"/>
            <a:ext cx="9874485" cy="2753993"/>
          </a:xfrm>
        </p:spPr>
        <p:txBody>
          <a:bodyPr anchor="t"/>
          <a:lstStyle>
            <a:lvl1pPr marL="0" indent="0">
              <a:lnSpc>
                <a:spcPts val="11000"/>
              </a:lnSpc>
              <a:spcAft>
                <a:spcPts val="8000"/>
              </a:spcAft>
              <a:buNone/>
              <a:defRPr lang="en-GB" sz="10000" b="1" i="0" kern="1200" dirty="0" smtClean="0">
                <a:solidFill>
                  <a:srgbClr val="1F425A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Powerpoint</a:t>
            </a:r>
            <a:r>
              <a:rPr lang="en-GB"/>
              <a:t> presentation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0C92DF-8A76-0902-3271-12DC4E3DBD7A}"/>
              </a:ext>
            </a:extLst>
          </p:cNvPr>
          <p:cNvGrpSpPr/>
          <p:nvPr userDrawn="1"/>
        </p:nvGrpSpPr>
        <p:grpSpPr>
          <a:xfrm rot="10800000" flipH="1">
            <a:off x="0" y="9369100"/>
            <a:ext cx="11739452" cy="1940251"/>
            <a:chOff x="-2342291" y="8231510"/>
            <a:chExt cx="13129498" cy="2169994"/>
          </a:xfrm>
          <a:solidFill>
            <a:srgbClr val="1F425A"/>
          </a:solidFill>
        </p:grpSpPr>
        <p:sp>
          <p:nvSpPr>
            <p:cNvPr id="10" name="Triangle 23">
              <a:extLst>
                <a:ext uri="{FF2B5EF4-FFF2-40B4-BE49-F238E27FC236}">
                  <a16:creationId xmlns:a16="http://schemas.microsoft.com/office/drawing/2014/main" id="{7E24276F-B7F5-D108-0E19-B2FB5C50E6E1}"/>
                </a:ext>
              </a:extLst>
            </p:cNvPr>
            <p:cNvSpPr/>
            <p:nvPr userDrawn="1"/>
          </p:nvSpPr>
          <p:spPr>
            <a:xfrm>
              <a:off x="8270015" y="8231510"/>
              <a:ext cx="2517192" cy="2169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>
                <a:solidFill>
                  <a:schemeClr val="lt1">
                    <a:alpha val="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FBBDF1-B5DD-B7B9-F926-5A895EFF7ABB}"/>
                </a:ext>
              </a:extLst>
            </p:cNvPr>
            <p:cNvSpPr/>
            <p:nvPr userDrawn="1"/>
          </p:nvSpPr>
          <p:spPr>
            <a:xfrm>
              <a:off x="-2342291" y="8231511"/>
              <a:ext cx="11858884" cy="21688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>
                <a:solidFill>
                  <a:schemeClr val="lt1">
                    <a:alpha val="0"/>
                  </a:schemeClr>
                </a:solidFill>
              </a:endParaRPr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306E710-AB53-FE57-B2E3-695BA17297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4854" y="10060441"/>
            <a:ext cx="2620805" cy="420360"/>
          </a:xfrm>
        </p:spPr>
        <p:txBody>
          <a:bodyPr anchor="t"/>
          <a:lstStyle>
            <a:lvl1pPr marL="0" indent="0">
              <a:lnSpc>
                <a:spcPts val="3000"/>
              </a:lnSpc>
              <a:spcAft>
                <a:spcPts val="130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0F6A8C-1DB2-B28F-C47D-13276CF3CE0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90103" y="10060441"/>
            <a:ext cx="2620805" cy="420360"/>
          </a:xfrm>
        </p:spPr>
        <p:txBody>
          <a:bodyPr anchor="t"/>
          <a:lstStyle>
            <a:lvl1pPr marL="0" indent="0">
              <a:lnSpc>
                <a:spcPts val="3000"/>
              </a:lnSpc>
              <a:spcAft>
                <a:spcPts val="130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 client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3BA5A7-1555-1FEA-01F9-A01D1E67C49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23991" y="10060441"/>
            <a:ext cx="1558064" cy="420360"/>
          </a:xfrm>
        </p:spPr>
        <p:txBody>
          <a:bodyPr anchor="t"/>
          <a:lstStyle>
            <a:lvl1pPr marL="0" indent="0">
              <a:lnSpc>
                <a:spcPts val="3000"/>
              </a:lnSpc>
              <a:spcAft>
                <a:spcPts val="130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00.00.00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D74FE8D-9A8C-69F1-BAA2-36EFC22EC10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123992" y="9656016"/>
            <a:ext cx="1558063" cy="341423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2CB7BD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nl-NL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B9D548C-5EEA-BA2E-B6B1-160E42B1396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14854" y="9656016"/>
            <a:ext cx="2620805" cy="341423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2CB7BD"/>
                </a:solidFill>
              </a:defRPr>
            </a:lvl1pPr>
          </a:lstStyle>
          <a:p>
            <a:pPr lvl="0"/>
            <a:r>
              <a:rPr lang="en-GB"/>
              <a:t>Speaker</a:t>
            </a:r>
            <a:endParaRPr lang="nl-NL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9F7E9B0-2F3B-29EA-C471-05567D38226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490103" y="9656016"/>
            <a:ext cx="2620805" cy="341423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2CB7BD"/>
                </a:solidFill>
              </a:defRPr>
            </a:lvl1pPr>
          </a:lstStyle>
          <a:p>
            <a:pPr lvl="0"/>
            <a:r>
              <a:rPr lang="en-GB"/>
              <a:t>Client</a:t>
            </a:r>
            <a:endParaRPr lang="nl-NL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E37F9641-A156-E934-E366-540C47559067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2109564" y="9567447"/>
            <a:ext cx="1778269" cy="1205847"/>
          </a:xfrm>
        </p:spPr>
        <p:txBody>
          <a:bodyPr anchor="b" anchorCtr="0"/>
          <a:lstStyle>
            <a:lvl1pPr marL="0" indent="0" algn="ctr">
              <a:buNone/>
              <a:defRPr sz="1800"/>
            </a:lvl1pPr>
          </a:lstStyle>
          <a:p>
            <a:r>
              <a:rPr lang="nl-NL"/>
              <a:t>Client logo</a:t>
            </a:r>
          </a:p>
        </p:txBody>
      </p:sp>
      <p:pic>
        <p:nvPicPr>
          <p:cNvPr id="20" name="Afbeelding 28">
            <a:extLst>
              <a:ext uri="{FF2B5EF4-FFF2-40B4-BE49-F238E27FC236}">
                <a16:creationId xmlns:a16="http://schemas.microsoft.com/office/drawing/2014/main" id="{E8CDFD13-AA9B-6F9F-F3C7-4E02A0244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7686"/>
          <a:stretch/>
        </p:blipFill>
        <p:spPr>
          <a:xfrm>
            <a:off x="1258888" y="1525737"/>
            <a:ext cx="1951602" cy="7231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E0BBB0-998C-6724-5E56-AD98B2F4CB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374" y="-8547384"/>
            <a:ext cx="21232440" cy="27271609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192447-53F7-2AA9-CEB5-6E83B507C4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212" y="357903"/>
            <a:ext cx="4061373" cy="1059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B13345B-50BB-2E47-9370-4FB4B6D6F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4050" y="1865099"/>
            <a:ext cx="10571398" cy="895575"/>
          </a:xfrm>
        </p:spPr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08D4EE-3695-F34B-B90D-749D97227F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71600" y="3547124"/>
            <a:ext cx="8013848" cy="426444"/>
          </a:xfrm>
        </p:spPr>
        <p:txBody>
          <a:bodyPr anchor="t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A919408-2755-714B-A32B-9C519EFC8F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13" y="3547124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A250F418-6CC9-6746-BA4C-B210C3F54D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1600" y="4679908"/>
            <a:ext cx="8013848" cy="426444"/>
          </a:xfrm>
        </p:spPr>
        <p:txBody>
          <a:bodyPr anchor="t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15D885F8-D19C-AA41-B1B9-89D602D457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89413" y="4679908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65466F7B-3953-264C-A5A6-1CA525BCB8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1600" y="5812692"/>
            <a:ext cx="8013848" cy="426444"/>
          </a:xfrm>
        </p:spPr>
        <p:txBody>
          <a:bodyPr anchor="t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2E9AAC6F-A9C2-0949-BD02-EFC175BFAB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89413" y="5812692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44" name="Text Placeholder 15">
            <a:extLst>
              <a:ext uri="{FF2B5EF4-FFF2-40B4-BE49-F238E27FC236}">
                <a16:creationId xmlns:a16="http://schemas.microsoft.com/office/drawing/2014/main" id="{F96951EE-11D3-DC42-B9BC-D0C3B0DF01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71600" y="6945476"/>
            <a:ext cx="8013848" cy="426444"/>
          </a:xfrm>
        </p:spPr>
        <p:txBody>
          <a:bodyPr anchor="t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5B0403B5-5EC3-304E-A1BB-D49A7B6E8B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89413" y="6945476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C076C22-E4C2-0B4F-AB44-83F86FA1DD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71600" y="8078260"/>
            <a:ext cx="8013848" cy="426444"/>
          </a:xfrm>
        </p:spPr>
        <p:txBody>
          <a:bodyPr anchor="t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0194EA74-8C2B-7647-9982-3698E3C06E9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89413" y="8078260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772B9C-29C2-9746-9DB0-E7C082BC67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71600" y="9211044"/>
            <a:ext cx="8013848" cy="426444"/>
          </a:xfrm>
        </p:spPr>
        <p:txBody>
          <a:bodyPr anchor="t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6D22EE9-D391-754F-9FBF-F7A7339A91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89413" y="9211044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2C8D0-10AB-B74C-9B69-C87F1E623C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039" y="-3632901"/>
            <a:ext cx="6273800" cy="853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1A6D2-CC27-614B-A51C-0D417F5339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6398072"/>
            <a:ext cx="6261100" cy="85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7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0898D6-41F2-644E-92DA-37E3545A58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039" y="-3632901"/>
            <a:ext cx="6273800" cy="853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CC52-57CD-8148-A584-8E2F6F532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6398072"/>
            <a:ext cx="6261100" cy="85471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F961B-8FA2-E4D0-4616-A92098BB89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9412" y="3268211"/>
            <a:ext cx="11723687" cy="1793875"/>
          </a:xfrm>
        </p:spPr>
        <p:txBody>
          <a:bodyPr anchor="b"/>
          <a:lstStyle>
            <a:lvl1pPr marL="0" indent="0">
              <a:buNone/>
              <a:defRPr sz="10000" b="1">
                <a:latin typeface="+mj-lt"/>
              </a:defRPr>
            </a:lvl1pPr>
            <a:lvl2pPr marL="381000" indent="0">
              <a:buNone/>
              <a:defRPr sz="10000" b="1">
                <a:latin typeface="+mj-lt"/>
              </a:defRPr>
            </a:lvl2pPr>
            <a:lvl3pPr marL="742950" indent="0">
              <a:buNone/>
              <a:defRPr sz="10000" b="1">
                <a:latin typeface="+mj-lt"/>
              </a:defRPr>
            </a:lvl3pPr>
            <a:lvl4pPr marL="1098550" indent="0">
              <a:buNone/>
              <a:defRPr sz="10000" b="1">
                <a:latin typeface="+mj-lt"/>
              </a:defRPr>
            </a:lvl4pPr>
            <a:lvl5pPr marL="1428750" indent="0">
              <a:buNone/>
              <a:defRPr sz="10000" b="1">
                <a:latin typeface="+mj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A72268-B6CB-643F-6D29-5DE55C0AEE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9412" y="5403376"/>
            <a:ext cx="11723687" cy="2886550"/>
          </a:xfrm>
        </p:spPr>
        <p:txBody>
          <a:bodyPr/>
          <a:lstStyle>
            <a:lvl1pPr marL="0" indent="0">
              <a:buNone/>
              <a:defRPr sz="44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Click to add basic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10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-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4BD3A-AF99-88F5-34AE-02E76AC68A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51394" y="3176629"/>
            <a:ext cx="16141476" cy="6872246"/>
          </a:xfrm>
        </p:spPr>
        <p:txBody>
          <a:bodyPr/>
          <a:lstStyle>
            <a:lvl1pPr marL="342900" indent="-342900" defTabSz="179388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2"/>
              </a:buBlip>
              <a:defRPr sz="2300"/>
            </a:lvl1pPr>
            <a:lvl2pPr marL="723900" indent="-342900" defTabSz="72390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2"/>
              </a:buBlip>
              <a:defRPr sz="2300"/>
            </a:lvl2pPr>
            <a:lvl3pPr marL="1085850" indent="-34290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2"/>
              </a:buBlip>
              <a:defRPr sz="2300"/>
            </a:lvl3pPr>
            <a:lvl4pPr marL="1428750" indent="-33020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2"/>
              </a:buBlip>
              <a:defRPr sz="2300"/>
            </a:lvl4pPr>
            <a:lvl5pPr marL="1790700" indent="-36195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2"/>
              </a:buBlip>
              <a:defRPr sz="2300"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13E0EB-D219-7C4E-BC85-99198B96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4" y="1822200"/>
            <a:ext cx="17552832" cy="895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7A43364-D170-2042-B375-82626D486F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8900" y="1282235"/>
            <a:ext cx="361291" cy="326307"/>
          </a:xfrm>
        </p:spPr>
        <p:txBody>
          <a:bodyPr wrap="none" anchor="b"/>
          <a:lstStyle>
            <a:lvl1pPr marL="0" indent="0" algn="r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D655654-AE1F-2747-A616-42364B216C0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54170" y="1282235"/>
            <a:ext cx="11199495" cy="327600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6A03C-D0DB-02D7-24CD-8D72600B34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900" y="-1838279"/>
            <a:ext cx="3175200" cy="4319293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AA150C8-D13A-BC6E-81C5-E7174A2B4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5272" y="1445388"/>
            <a:ext cx="4665028" cy="78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9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3F0EACE-BDA9-264A-B3E9-48FF680496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394" y="4031393"/>
            <a:ext cx="8127279" cy="587090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D640CAD-DD9E-1D46-97E6-C6F9170176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25429" y="4031393"/>
            <a:ext cx="8127279" cy="587090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B29D2C2-7E7E-CA41-8268-AF8BA958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4" y="1822200"/>
            <a:ext cx="17552832" cy="895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E559B-0A45-8C0F-9A23-C6809EBCB5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900" y="-1838279"/>
            <a:ext cx="3175200" cy="4319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C9F16E-D5AC-CC92-C723-D2A5DA0F04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8" y="8817693"/>
            <a:ext cx="3164577" cy="4320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7FE9E12-2375-48B7-3D86-93E1032634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8900" y="1282235"/>
            <a:ext cx="361291" cy="326307"/>
          </a:xfrm>
        </p:spPr>
        <p:txBody>
          <a:bodyPr wrap="none" anchor="b"/>
          <a:lstStyle>
            <a:lvl1pPr marL="0" indent="0" algn="r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C2310AE-A7BE-5112-C23E-2F0F497EE1F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54170" y="1282235"/>
            <a:ext cx="11199495" cy="327600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71A95E-D66F-5E77-9D8A-4EC1744AFB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51394" y="5001900"/>
            <a:ext cx="8128800" cy="4708832"/>
          </a:xfrm>
        </p:spPr>
        <p:txBody>
          <a:bodyPr/>
          <a:lstStyle>
            <a:lvl1pPr marL="342900" indent="-342900" defTabSz="179388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1pPr>
            <a:lvl2pPr marL="723900" indent="-342900" defTabSz="72390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2pPr>
            <a:lvl3pPr marL="1085850" indent="-34290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3pPr>
            <a:lvl4pPr marL="1428750" indent="-33020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4pPr>
            <a:lvl5pPr marL="1790700" indent="-36195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E7561FF-51E8-563A-84EF-AD6507B7614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623908" y="5001900"/>
            <a:ext cx="8128800" cy="4708832"/>
          </a:xfrm>
        </p:spPr>
        <p:txBody>
          <a:bodyPr/>
          <a:lstStyle>
            <a:lvl1pPr marL="342900" indent="-342900" defTabSz="179388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1pPr>
            <a:lvl2pPr marL="723900" indent="-342900" defTabSz="72390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2pPr>
            <a:lvl3pPr marL="1085850" indent="-34290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3pPr>
            <a:lvl4pPr marL="1428750" indent="-33020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4pPr>
            <a:lvl5pPr marL="1790700" indent="-361950">
              <a:lnSpc>
                <a:spcPct val="100000"/>
              </a:lnSpc>
              <a:spcAft>
                <a:spcPts val="1000"/>
              </a:spcAft>
              <a:buSzPct val="150000"/>
              <a:buFontTx/>
              <a:buBlip>
                <a:blip r:embed="rId4"/>
              </a:buBlip>
              <a:defRPr sz="2300"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4F9D0FE-0A4D-ECD2-44A7-2795795BBD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5272" y="1445388"/>
            <a:ext cx="4665028" cy="78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4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B29D2C2-7E7E-CA41-8268-AF8BA958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4" y="1822200"/>
            <a:ext cx="17552832" cy="895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E559B-0A45-8C0F-9A23-C6809EBCB5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900" y="-1838279"/>
            <a:ext cx="3175200" cy="4319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C9F16E-D5AC-CC92-C723-D2A5DA0F04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8" y="8817693"/>
            <a:ext cx="3164577" cy="4320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BFC5646-AE45-27E9-7C8C-C7552ED6069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8900" y="1282235"/>
            <a:ext cx="361291" cy="326307"/>
          </a:xfrm>
        </p:spPr>
        <p:txBody>
          <a:bodyPr wrap="none" anchor="b"/>
          <a:lstStyle>
            <a:lvl1pPr marL="0" indent="0" algn="r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C50CF2D-55DB-C8FE-F1D1-E98D785B179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54170" y="1282235"/>
            <a:ext cx="11199495" cy="327600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</p:spTree>
    <p:extLst>
      <p:ext uri="{BB962C8B-B14F-4D97-AF65-F5344CB8AC3E}">
        <p14:creationId xmlns:p14="http://schemas.microsoft.com/office/powerpoint/2010/main" val="212153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741C1B-5DB6-8842-A673-B6A392E1E157}"/>
              </a:ext>
            </a:extLst>
          </p:cNvPr>
          <p:cNvSpPr>
            <a:spLocks noChangeAspect="1"/>
          </p:cNvSpPr>
          <p:nvPr userDrawn="1"/>
        </p:nvSpPr>
        <p:spPr>
          <a:xfrm>
            <a:off x="10052050" y="3017838"/>
            <a:ext cx="8791574" cy="70092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260000" rIns="360000" bIns="180000" rtlCol="0" anchor="t" anchorCtr="0"/>
          <a:lstStyle/>
          <a:p>
            <a:endParaRPr lang="en-NL" sz="2200">
              <a:solidFill>
                <a:srgbClr val="201F42"/>
              </a:solidFill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2E5AF95-683A-BA40-A4C3-04852D38A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394" y="4031393"/>
            <a:ext cx="8037844" cy="587090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59A20C2-6C3D-A44C-A501-65BE29E0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3" y="1822200"/>
            <a:ext cx="17492231" cy="8955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132BC99-5FFB-984C-C5EE-5F3407711A5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8900" y="1282235"/>
            <a:ext cx="361291" cy="326307"/>
          </a:xfrm>
        </p:spPr>
        <p:txBody>
          <a:bodyPr wrap="none" anchor="b"/>
          <a:lstStyle>
            <a:lvl1pPr marL="0" indent="0" algn="r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8B624-F0DF-BB56-0239-3D2FCDB7672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54170" y="1282235"/>
            <a:ext cx="11199495" cy="327600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None/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536B18E-434A-92D1-F453-7420260B36C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51393" y="5001900"/>
            <a:ext cx="8039349" cy="4708832"/>
          </a:xfrm>
        </p:spPr>
        <p:txBody>
          <a:bodyPr/>
          <a:lstStyle>
            <a:lvl1pPr marL="0" indent="0" defTabSz="179388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None/>
              <a:defRPr sz="2300"/>
            </a:lvl1pPr>
            <a:lvl2pPr defTabSz="723900">
              <a:lnSpc>
                <a:spcPct val="100000"/>
              </a:lnSpc>
              <a:spcAft>
                <a:spcPts val="1000"/>
              </a:spcAft>
              <a:defRPr sz="2300"/>
            </a:lvl2pPr>
            <a:lvl3pPr>
              <a:lnSpc>
                <a:spcPct val="100000"/>
              </a:lnSpc>
              <a:spcAft>
                <a:spcPts val="1000"/>
              </a:spcAft>
              <a:defRPr sz="2300"/>
            </a:lvl3pPr>
            <a:lvl4pPr>
              <a:lnSpc>
                <a:spcPct val="100000"/>
              </a:lnSpc>
              <a:spcAft>
                <a:spcPts val="1000"/>
              </a:spcAft>
              <a:defRPr sz="2300"/>
            </a:lvl4pPr>
            <a:lvl5pPr>
              <a:lnSpc>
                <a:spcPct val="100000"/>
              </a:lnSpc>
              <a:spcAft>
                <a:spcPts val="1000"/>
              </a:spcAft>
              <a:defRPr sz="2300"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A204E-15B0-54F5-B638-08A6ABD91B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8" y="8817693"/>
            <a:ext cx="3164577" cy="43200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EF8467-385A-496E-88F6-4D80CF0EC08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383837" y="3336421"/>
            <a:ext cx="8128001" cy="6371647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A007C-CC1C-DED4-6FB4-C85E98E41E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900" y="-1838279"/>
            <a:ext cx="3175200" cy="4319293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C7FD48-2100-454B-43EE-6D6A492BCB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661" y="906978"/>
            <a:ext cx="4183063" cy="94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9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PAGE LOG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39568C-C164-81B4-E0CA-62BA4F0E57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8" y="8817693"/>
            <a:ext cx="316457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28E984-AC96-7649-B9DC-A08BFA31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450" y="2027239"/>
            <a:ext cx="9507537" cy="895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Title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9F9CC-4199-8548-AF46-A9C83B40A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0451" y="4057519"/>
            <a:ext cx="9507536" cy="50326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9" name="Afbeelding 28">
            <a:extLst>
              <a:ext uri="{FF2B5EF4-FFF2-40B4-BE49-F238E27FC236}">
                <a16:creationId xmlns:a16="http://schemas.microsoft.com/office/drawing/2014/main" id="{13B3A72B-23F7-3A40-9605-E0E147B226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b="17686"/>
          <a:stretch/>
        </p:blipFill>
        <p:spPr>
          <a:xfrm>
            <a:off x="17696715" y="10230779"/>
            <a:ext cx="1765005" cy="653971"/>
          </a:xfrm>
          <a:prstGeom prst="rect">
            <a:avLst/>
          </a:prstGeom>
        </p:spPr>
      </p:pic>
      <p:sp>
        <p:nvSpPr>
          <p:cNvPr id="4" name="MSIPCMContentMarking" descr="{&quot;HashCode&quot;:-303965193,&quot;Placement&quot;:&quot;Footer&quot;,&quot;Top&quot;:869.843,&quot;Left&quot;:0.0,&quot;SlideWidth&quot;:1583,&quot;SlideHeight&quot;:890}">
            <a:extLst>
              <a:ext uri="{FF2B5EF4-FFF2-40B4-BE49-F238E27FC236}">
                <a16:creationId xmlns:a16="http://schemas.microsoft.com/office/drawing/2014/main" id="{1170F5D9-FD37-4347-BE9D-FDA85BC1776B}"/>
              </a:ext>
            </a:extLst>
          </p:cNvPr>
          <p:cNvSpPr txBox="1"/>
          <p:nvPr userDrawn="1"/>
        </p:nvSpPr>
        <p:spPr>
          <a:xfrm>
            <a:off x="0" y="11047006"/>
            <a:ext cx="65888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nl-NL" sz="1000">
                <a:solidFill>
                  <a:srgbClr val="000000"/>
                </a:solidFill>
                <a:latin typeface="Calibri" panose="020F0502020204030204" pitchFamily="34" charset="0"/>
              </a:rPr>
              <a:t>InSpark</a:t>
            </a:r>
            <a:endParaRPr lang="en-NL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1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6" r:id="rId2"/>
    <p:sldLayoutId id="2147483775" r:id="rId3"/>
    <p:sldLayoutId id="2147483704" r:id="rId4"/>
    <p:sldLayoutId id="2147483673" r:id="rId5"/>
    <p:sldLayoutId id="2147483671" r:id="rId6"/>
    <p:sldLayoutId id="2147483713" r:id="rId7"/>
    <p:sldLayoutId id="2147483718" r:id="rId8"/>
    <p:sldLayoutId id="2147483705" r:id="rId9"/>
    <p:sldLayoutId id="2147483677" r:id="rId10"/>
    <p:sldLayoutId id="2147483681" r:id="rId11"/>
    <p:sldLayoutId id="2147483682" r:id="rId12"/>
    <p:sldLayoutId id="2147483683" r:id="rId13"/>
    <p:sldLayoutId id="2147483715" r:id="rId14"/>
    <p:sldLayoutId id="2147483773" r:id="rId15"/>
    <p:sldLayoutId id="2147483707" r:id="rId16"/>
    <p:sldLayoutId id="2147483777" r:id="rId17"/>
  </p:sldLayoutIdLst>
  <p:txStyles>
    <p:titleStyle>
      <a:lvl1pPr algn="l" defTabSz="914400" rtl="0" eaLnBrk="1" latinLnBrk="0" hangingPunct="1">
        <a:lnSpc>
          <a:spcPts val="7900"/>
        </a:lnSpc>
        <a:spcBef>
          <a:spcPct val="0"/>
        </a:spcBef>
        <a:spcAft>
          <a:spcPts val="2800"/>
        </a:spcAft>
        <a:buNone/>
        <a:defRPr sz="6900" b="1" i="0" kern="1200">
          <a:solidFill>
            <a:schemeClr val="tx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tabLst/>
        <a:defRPr sz="23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tabLst/>
        <a:defRPr sz="23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tabLst>
          <a:tab pos="990600" algn="l"/>
        </a:tabLst>
        <a:defRPr sz="23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330200" algn="l" defTabSz="7239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tabLst/>
        <a:defRPr sz="23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90700" indent="-36195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tabLst/>
        <a:defRPr sz="23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719138" indent="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None/>
        <a:tabLst/>
        <a:defRPr sz="23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155700" indent="-211138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tabLst/>
        <a:defRPr sz="23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13398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tabLst/>
        <a:defRPr sz="23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1565275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2"/>
        </a:buClr>
        <a:buFont typeface="Arial" panose="020B0604020202020204" pitchFamily="34" charset="0"/>
        <a:buChar char="•"/>
        <a:tabLst/>
        <a:defRPr sz="23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2664">
          <p15:clr>
            <a:srgbClr val="F26B43"/>
          </p15:clr>
        </p15:guide>
        <p15:guide id="3" pos="793">
          <p15:clr>
            <a:srgbClr val="F26B43"/>
          </p15:clr>
        </p15:guide>
        <p15:guide id="4" pos="2639">
          <p15:clr>
            <a:srgbClr val="F26B43"/>
          </p15:clr>
        </p15:guide>
        <p15:guide id="5" pos="4485">
          <p15:clr>
            <a:srgbClr val="F26B43"/>
          </p15:clr>
        </p15:guide>
        <p15:guide id="6" pos="6332">
          <p15:clr>
            <a:srgbClr val="F26B43"/>
          </p15:clr>
        </p15:guide>
        <p15:guide id="7" pos="8178">
          <p15:clr>
            <a:srgbClr val="F26B43"/>
          </p15:clr>
        </p15:guide>
        <p15:guide id="8" pos="10024">
          <p15:clr>
            <a:srgbClr val="F26B43"/>
          </p15:clr>
        </p15:guide>
        <p15:guide id="9" pos="11870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7124">
          <p15:clr>
            <a:srgbClr val="F26B43"/>
          </p15:clr>
        </p15:guide>
        <p15:guide id="12" orient="horz" pos="793">
          <p15:clr>
            <a:srgbClr val="F26B43"/>
          </p15:clr>
        </p15:guide>
        <p15:guide id="13" orient="horz" pos="1901">
          <p15:clr>
            <a:srgbClr val="F26B43"/>
          </p15:clr>
        </p15:guide>
        <p15:guide id="14" orient="horz" pos="3008">
          <p15:clr>
            <a:srgbClr val="F26B43"/>
          </p15:clr>
        </p15:guide>
        <p15:guide id="15" orient="horz" pos="4115">
          <p15:clr>
            <a:srgbClr val="F26B43"/>
          </p15:clr>
        </p15:guide>
        <p15:guide id="16" orient="horz" pos="5222">
          <p15:clr>
            <a:srgbClr val="F26B43"/>
          </p15:clr>
        </p15:guide>
        <p15:guide id="17" orient="horz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9.g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99801E-9259-1D4F-A464-C2BEECA9C99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It's that simple!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670FAB-D65E-DA44-ADB1-D38F034F883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258888" y="2544008"/>
            <a:ext cx="9874485" cy="2253291"/>
          </a:xfrm>
        </p:spPr>
        <p:txBody>
          <a:bodyPr/>
          <a:lstStyle/>
          <a:p>
            <a:r>
              <a:rPr lang="en-GB" sz="7200" dirty="0"/>
              <a:t>Be a shepherd for your data, Protect- and prevent data leaks</a:t>
            </a:r>
            <a:endParaRPr lang="en-US" sz="72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A4F1C5-C832-D240-A1E8-7098A660C2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Pim Jacobs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23E28A-DB76-8E4E-9E35-02EB09ECC37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Dutch Cloud Meetup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A8C89C1-5F13-B843-B66F-C713E4DC638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04.07.2023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944CC0-AB84-3148-ADAA-D6D5D768F60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CB5C983-A2A1-D746-8632-110136B51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8C5350-DBC3-BA4E-A8F2-2ADA219B7A9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CFEC805-18CD-D347-9180-C487D78A0D8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1A34F-1D5C-8A90-D6FE-5F90BBD97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85" y="1513190"/>
            <a:ext cx="3016604" cy="7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8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3FB186-0641-A146-AE5E-8F6CB7B47C45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E820D8-B0C6-95BD-7CBB-AEF517CF20C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A1BFF-AA53-B7D1-C214-01D4D59A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Defender for Cloud Apps</a:t>
            </a:r>
            <a:br>
              <a:rPr lang="en-US" dirty="0"/>
            </a:br>
            <a:r>
              <a:rPr lang="en-US" dirty="0"/>
              <a:t>data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A7075-7748-305C-685A-4CBDD89961C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CC11D-364B-8F97-B33B-2639DC581F2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est Drive – Blocking Discovered Applications with Defender for Cloud Apps  – Sam's Corner">
            <a:extLst>
              <a:ext uri="{FF2B5EF4-FFF2-40B4-BE49-F238E27FC236}">
                <a16:creationId xmlns:a16="http://schemas.microsoft.com/office/drawing/2014/main" id="{F3582888-CA1B-28CC-75A9-5BD692CA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17" y="4472609"/>
            <a:ext cx="14425317" cy="46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7FB07-2E0F-49B9-029D-41049C335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607" y="2930140"/>
            <a:ext cx="9128446" cy="58481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D3B717-D742-5DD1-BA6B-DBAB8630EE9F}"/>
              </a:ext>
            </a:extLst>
          </p:cNvPr>
          <p:cNvCxnSpPr>
            <a:cxnSpLocks/>
          </p:cNvCxnSpPr>
          <p:nvPr/>
        </p:nvCxnSpPr>
        <p:spPr>
          <a:xfrm flipV="1">
            <a:off x="8825948" y="3975652"/>
            <a:ext cx="6122504" cy="265700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40C204C-E99B-4090-9F30-6D2F87846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336" y="2969107"/>
            <a:ext cx="13886079" cy="25642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B61C3A-31EC-AAE9-DE5D-FE4F5C34834F}"/>
              </a:ext>
            </a:extLst>
          </p:cNvPr>
          <p:cNvCxnSpPr>
            <a:cxnSpLocks/>
          </p:cNvCxnSpPr>
          <p:nvPr/>
        </p:nvCxnSpPr>
        <p:spPr>
          <a:xfrm flipV="1">
            <a:off x="4432852" y="4275885"/>
            <a:ext cx="6380922" cy="412029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3E68983-220F-03E5-EB3B-25284F61A308}"/>
              </a:ext>
            </a:extLst>
          </p:cNvPr>
          <p:cNvSpPr txBox="1"/>
          <p:nvPr/>
        </p:nvSpPr>
        <p:spPr>
          <a:xfrm>
            <a:off x="1426758" y="10323063"/>
            <a:ext cx="12632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* Microsoft Defender for Cloud Apps + Defender for Endpoint P2</a:t>
            </a:r>
          </a:p>
        </p:txBody>
      </p:sp>
    </p:spTree>
    <p:extLst>
      <p:ext uri="{BB962C8B-B14F-4D97-AF65-F5344CB8AC3E}">
        <p14:creationId xmlns:p14="http://schemas.microsoft.com/office/powerpoint/2010/main" val="3795438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A1BFF-AA53-B7D1-C214-01D4D59A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Microsoft Integrations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A7075-7748-305C-685A-4CBDD89961C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CC11D-364B-8F97-B33B-2639DC581F2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D3F01-4BF3-7692-2819-3FB3E2A9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45" y="3247401"/>
            <a:ext cx="18367889" cy="3391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FDE3E-03A7-5060-4DBC-FAFC8EA54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518" y="4861519"/>
            <a:ext cx="11471950" cy="2722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C1A8E1-8906-6973-5C34-327CB9ED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666" y="7583677"/>
            <a:ext cx="12954400" cy="2772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A5F8DF-D0D9-7510-F7E8-4884248FF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518" y="4168893"/>
            <a:ext cx="12804005" cy="13034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7587F0-0C92-501A-720B-85739729F303}"/>
              </a:ext>
            </a:extLst>
          </p:cNvPr>
          <p:cNvCxnSpPr>
            <a:cxnSpLocks/>
          </p:cNvCxnSpPr>
          <p:nvPr/>
        </p:nvCxnSpPr>
        <p:spPr>
          <a:xfrm flipH="1">
            <a:off x="2146852" y="4943369"/>
            <a:ext cx="3200400" cy="3842822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413F24E-E209-A523-7ACB-422214722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518" y="5881217"/>
            <a:ext cx="12079414" cy="1303402"/>
          </a:xfrm>
          <a:prstGeom prst="rect">
            <a:avLst/>
          </a:prstGeom>
        </p:spPr>
      </p:pic>
      <p:pic>
        <p:nvPicPr>
          <p:cNvPr id="3074" name="Picture 2" descr="Yes! Yes! Yes! Wooo! Hooo!!!!!!! - Happy Minion | Make a Meme">
            <a:extLst>
              <a:ext uri="{FF2B5EF4-FFF2-40B4-BE49-F238E27FC236}">
                <a16:creationId xmlns:a16="http://schemas.microsoft.com/office/drawing/2014/main" id="{7B3CBE3A-54B4-095E-EDF7-3A453000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118" y="5342710"/>
            <a:ext cx="5990070" cy="40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154A3D-ED5E-4ACC-B8CD-D6179CFDC9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186" y="7992599"/>
            <a:ext cx="12900950" cy="203451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430AE8-3264-A07A-1E89-4F449A805BEB}"/>
              </a:ext>
            </a:extLst>
          </p:cNvPr>
          <p:cNvCxnSpPr>
            <a:cxnSpLocks/>
          </p:cNvCxnSpPr>
          <p:nvPr/>
        </p:nvCxnSpPr>
        <p:spPr>
          <a:xfrm>
            <a:off x="1723973" y="4861519"/>
            <a:ext cx="279019" cy="332222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F236C9-1A6B-DF3B-EAFA-A902533FAF83}"/>
              </a:ext>
            </a:extLst>
          </p:cNvPr>
          <p:cNvCxnSpPr>
            <a:cxnSpLocks/>
          </p:cNvCxnSpPr>
          <p:nvPr/>
        </p:nvCxnSpPr>
        <p:spPr>
          <a:xfrm>
            <a:off x="2074922" y="6539948"/>
            <a:ext cx="124474" cy="163696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E1B2BDF-EB42-3421-7C7E-257096EAAAFD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965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FB848-5563-3688-D5AC-EA1FE3638E1C}"/>
              </a:ext>
            </a:extLst>
          </p:cNvPr>
          <p:cNvSpPr txBox="1"/>
          <p:nvPr/>
        </p:nvSpPr>
        <p:spPr>
          <a:xfrm>
            <a:off x="5025390" y="5484614"/>
            <a:ext cx="100507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</a:rPr>
              <a:t>DEMO</a:t>
            </a:r>
            <a:endParaRPr 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680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B9A3BA-CA81-BD00-D5B9-DDDA1F281BC8}"/>
              </a:ext>
            </a:extLst>
          </p:cNvPr>
          <p:cNvSpPr txBox="1"/>
          <p:nvPr/>
        </p:nvSpPr>
        <p:spPr>
          <a:xfrm>
            <a:off x="4568190" y="3946515"/>
            <a:ext cx="100812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b="1" dirty="0"/>
              <a:t>Defender for Cloud App Policies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723089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11D53E-8656-E78D-DFC5-962D46A6B8D5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9E8DD9-EC66-1D34-598A-E6AF0216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policy types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C9E32-07B8-4428-1DB7-E2397435E05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CD1E6-5EE5-0AAA-DC83-8736E33BE5A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35DA1-0FB4-6CDA-86DF-2E1CF29F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0" y="3071786"/>
            <a:ext cx="11570548" cy="318190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8B68626-6557-4EAA-AEBE-CA7EAFAFB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739356"/>
              </p:ext>
            </p:extLst>
          </p:nvPr>
        </p:nvGraphicFramePr>
        <p:xfrm>
          <a:off x="9462053" y="4662737"/>
          <a:ext cx="9991112" cy="7210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14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67BBA01-3CEF-47BC-B057-411633DEC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067BBA01-3CEF-47BC-B057-411633DEC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067BBA01-3CEF-47BC-B057-411633DEC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067BBA01-3CEF-47BC-B057-411633DEC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7DFFC9-2954-4B23-86ED-BCE3C04AE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617DFFC9-2954-4B23-86ED-BCE3C04AE6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617DFFC9-2954-4B23-86ED-BCE3C04AE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617DFFC9-2954-4B23-86ED-BCE3C04AE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C63EB1-561A-4EEB-8748-07EB8815D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C2C63EB1-561A-4EEB-8748-07EB8815D7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C2C63EB1-561A-4EEB-8748-07EB8815D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C2C63EB1-561A-4EEB-8748-07EB8815D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D13F47B-B28B-407D-ABA5-256AD80EA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2D13F47B-B28B-407D-ABA5-256AD80EA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2D13F47B-B28B-407D-ABA5-256AD80EA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2D13F47B-B28B-407D-ABA5-256AD80EA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4A0673-4B40-4997-89D8-0F2B76657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graphicEl>
                                              <a:dgm id="{344A0673-4B40-4997-89D8-0F2B76657E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344A0673-4B40-4997-89D8-0F2B76657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graphicEl>
                                              <a:dgm id="{344A0673-4B40-4997-89D8-0F2B76657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FE2766-B7D1-4953-B36A-02B98B613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graphicEl>
                                              <a:dgm id="{1DFE2766-B7D1-4953-B36A-02B98B613D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graphicEl>
                                              <a:dgm id="{1DFE2766-B7D1-4953-B36A-02B98B613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graphicEl>
                                              <a:dgm id="{1DFE2766-B7D1-4953-B36A-02B98B613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20CF09-12BF-4A1C-A888-6F26030A4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graphicEl>
                                              <a:dgm id="{8620CF09-12BF-4A1C-A888-6F26030A42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graphicEl>
                                              <a:dgm id="{8620CF09-12BF-4A1C-A888-6F26030A4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8620CF09-12BF-4A1C-A888-6F26030A4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53574A5-6CAD-4FAE-87C1-4B5FDA8E3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graphicEl>
                                              <a:dgm id="{453574A5-6CAD-4FAE-87C1-4B5FDA8E3B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graphicEl>
                                              <a:dgm id="{453574A5-6CAD-4FAE-87C1-4B5FDA8E3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graphicEl>
                                              <a:dgm id="{453574A5-6CAD-4FAE-87C1-4B5FDA8E3B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75BC2F-F3D4-4FBC-A1A2-F9CD5681F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graphicEl>
                                              <a:dgm id="{7A75BC2F-F3D4-4FBC-A1A2-F9CD5681FD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graphicEl>
                                              <a:dgm id="{7A75BC2F-F3D4-4FBC-A1A2-F9CD5681F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graphicEl>
                                              <a:dgm id="{7A75BC2F-F3D4-4FBC-A1A2-F9CD5681F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FC2A30-231C-4161-8EE6-0097362CCD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>
                                            <p:graphicEl>
                                              <a:dgm id="{3AFC2A30-231C-4161-8EE6-0097362CCD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graphicEl>
                                              <a:dgm id="{3AFC2A30-231C-4161-8EE6-0097362CCD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graphicEl>
                                              <a:dgm id="{3AFC2A30-231C-4161-8EE6-0097362CCD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B5254F-739A-4B41-88C3-3A7F62AB8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graphicEl>
                                              <a:dgm id="{68B5254F-739A-4B41-88C3-3A7F62AB82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graphicEl>
                                              <a:dgm id="{68B5254F-739A-4B41-88C3-3A7F62AB8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dgm id="{68B5254F-739A-4B41-88C3-3A7F62AB8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CDA9524-419A-4948-AFD5-8BF7BE17E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graphicEl>
                                              <a:dgm id="{9CDA9524-419A-4948-AFD5-8BF7BE17E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graphicEl>
                                              <a:dgm id="{9CDA9524-419A-4948-AFD5-8BF7BE17E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graphicEl>
                                              <a:dgm id="{9CDA9524-419A-4948-AFD5-8BF7BE17E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8A63F-04E1-9592-ACB6-41E3C025E37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 can monitor activities with </a:t>
            </a:r>
            <a:r>
              <a:rPr lang="en-US" b="1" dirty="0" err="1"/>
              <a:t>DfCA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Threat detection policies!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From the field examples: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6E7A9-9D36-F500-6215-C9534D00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DfCA</a:t>
            </a:r>
            <a:r>
              <a:rPr lang="en-US" dirty="0"/>
              <a:t> Threat detection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DD33D-4445-B8B0-DC48-E6184AF6A86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D365F-6CAD-CCBA-C317-9C62F0EA00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547A4-804C-3D2D-4DD7-C9AE4E41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209" y="3466457"/>
            <a:ext cx="9728271" cy="629259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470C382-EC00-2AC9-7090-B8DAEC77C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9814400"/>
              </p:ext>
            </p:extLst>
          </p:nvPr>
        </p:nvGraphicFramePr>
        <p:xfrm>
          <a:off x="1351394" y="5019572"/>
          <a:ext cx="7999804" cy="4467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48F463C-8AF0-BEA9-C063-0B89441F9E9D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3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F5E472B-B414-45C6-853E-FF9A5504D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dgm id="{0F5E472B-B414-45C6-853E-FF9A5504D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0F5E472B-B414-45C6-853E-FF9A5504D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0F5E472B-B414-45C6-853E-FF9A5504D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8D4C55D-2F55-457F-9138-0E86F6B0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graphicEl>
                                              <a:dgm id="{18D4C55D-2F55-457F-9138-0E86F6B01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18D4C55D-2F55-457F-9138-0E86F6B0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18D4C55D-2F55-457F-9138-0E86F6B0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D2BAFD4-BEC2-4981-954C-5DAF59269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graphicEl>
                                              <a:dgm id="{1D2BAFD4-BEC2-4981-954C-5DAF59269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graphicEl>
                                              <a:dgm id="{1D2BAFD4-BEC2-4981-954C-5DAF59269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1D2BAFD4-BEC2-4981-954C-5DAF59269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FD072F1-07CC-4F62-B9CD-160C05200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graphicEl>
                                              <a:dgm id="{7FD072F1-07CC-4F62-B9CD-160C05200E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7FD072F1-07CC-4F62-B9CD-160C05200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7FD072F1-07CC-4F62-B9CD-160C05200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BC2BD3-E31C-4C03-AE58-AF2CC7FC5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graphicEl>
                                              <a:dgm id="{88BC2BD3-E31C-4C03-AE58-AF2CC7FC5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graphicEl>
                                              <a:dgm id="{88BC2BD3-E31C-4C03-AE58-AF2CC7FC5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88BC2BD3-E31C-4C03-AE58-AF2CC7FC5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8B93F8-987E-409B-A4E8-444FF643A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graphicEl>
                                              <a:dgm id="{A68B93F8-987E-409B-A4E8-444FF643A0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A68B93F8-987E-409B-A4E8-444FF643A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A68B93F8-987E-409B-A4E8-444FF643A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55C164E-2E84-4506-8F4F-B5A9EF7C3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graphicEl>
                                              <a:dgm id="{F55C164E-2E84-4506-8F4F-B5A9EF7C3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graphicEl>
                                              <a:dgm id="{F55C164E-2E84-4506-8F4F-B5A9EF7C3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F55C164E-2E84-4506-8F4F-B5A9EF7C3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1948833-A73C-4918-B15C-1D4691130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graphicEl>
                                              <a:dgm id="{21948833-A73C-4918-B15C-1D46911301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21948833-A73C-4918-B15C-1D4691130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21948833-A73C-4918-B15C-1D4691130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8970695-9156-4FCA-8F77-500D38752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graphicEl>
                                              <a:dgm id="{A8970695-9156-4FCA-8F77-500D38752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graphicEl>
                                              <a:dgm id="{A8970695-9156-4FCA-8F77-500D38752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A8970695-9156-4FCA-8F77-500D38752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DE52B82-B147-428C-95B8-DE820CEC8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graphicEl>
                                              <a:dgm id="{0DE52B82-B147-428C-95B8-DE820CEC8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graphicEl>
                                              <a:dgm id="{0DE52B82-B147-428C-95B8-DE820CEC8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graphicEl>
                                              <a:dgm id="{0DE52B82-B147-428C-95B8-DE820CEC8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A24A6AF-335A-48BB-B03D-FE119A843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>
                                            <p:graphicEl>
                                              <a:dgm id="{DA24A6AF-335A-48BB-B03D-FE119A843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>
                                            <p:graphicEl>
                                              <a:dgm id="{DA24A6AF-335A-48BB-B03D-FE119A843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>
                                            <p:graphicEl>
                                              <a:dgm id="{DA24A6AF-335A-48BB-B03D-FE119A843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8A63F-04E1-9592-ACB6-41E3C025E37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351394" y="3176629"/>
            <a:ext cx="9005180" cy="68722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We can monitor activity on files within your tenant with </a:t>
            </a:r>
            <a:r>
              <a:rPr lang="en-US" b="1" dirty="0" err="1"/>
              <a:t>DfCA</a:t>
            </a:r>
            <a:r>
              <a:rPr lang="en-US" b="1" dirty="0"/>
              <a:t> Information Protection policies!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From the field examples: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6E7A9-9D36-F500-6215-C9534D00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DfCA</a:t>
            </a:r>
            <a:r>
              <a:rPr lang="en-US" dirty="0"/>
              <a:t> Information Protection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DD33D-4445-B8B0-DC48-E6184AF6A86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D365F-6CAD-CCBA-C317-9C62F0EA00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C8EC2-66B9-230F-761B-4416E324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810" y="4338433"/>
            <a:ext cx="9730404" cy="4865202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5EB740D-AF38-9CA4-F7D3-961DAFFF9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3771148"/>
              </p:ext>
            </p:extLst>
          </p:nvPr>
        </p:nvGraphicFramePr>
        <p:xfrm>
          <a:off x="1351394" y="5208104"/>
          <a:ext cx="7721507" cy="4635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0D352D1-1CBD-2158-6CF3-ACAA4191B039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1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AC8E971-EBA4-4EB6-A64E-F0B7588F6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graphicEl>
                                              <a:dgm id="{DAC8E971-EBA4-4EB6-A64E-F0B7588F6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graphicEl>
                                              <a:dgm id="{DAC8E971-EBA4-4EB6-A64E-F0B7588F6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graphicEl>
                                              <a:dgm id="{DAC8E971-EBA4-4EB6-A64E-F0B7588F6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293979F-1D7D-4EC0-90BA-2CE9E42AD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graphicEl>
                                              <a:dgm id="{6293979F-1D7D-4EC0-90BA-2CE9E42AD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graphicEl>
                                              <a:dgm id="{6293979F-1D7D-4EC0-90BA-2CE9E42AD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graphicEl>
                                              <a:dgm id="{6293979F-1D7D-4EC0-90BA-2CE9E42AD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B0B936-0E13-4CE9-A982-56ABAD067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graphicEl>
                                              <a:dgm id="{82B0B936-0E13-4CE9-A982-56ABAD0672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graphicEl>
                                              <a:dgm id="{82B0B936-0E13-4CE9-A982-56ABAD067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graphicEl>
                                              <a:dgm id="{82B0B936-0E13-4CE9-A982-56ABAD067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A4795B7-C8C5-4482-B93C-09F789684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graphicEl>
                                              <a:dgm id="{2A4795B7-C8C5-4482-B93C-09F7896844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graphicEl>
                                              <a:dgm id="{2A4795B7-C8C5-4482-B93C-09F789684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graphicEl>
                                              <a:dgm id="{2A4795B7-C8C5-4482-B93C-09F7896844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EDD1620-A85A-4E62-BC5E-4A4FF9AB8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graphicEl>
                                              <a:dgm id="{6EDD1620-A85A-4E62-BC5E-4A4FF9AB82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graphicEl>
                                              <a:dgm id="{6EDD1620-A85A-4E62-BC5E-4A4FF9AB8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graphicEl>
                                              <a:dgm id="{6EDD1620-A85A-4E62-BC5E-4A4FF9AB8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7D4B1CD-AAE2-451F-9907-3EE0D6CCE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graphicEl>
                                              <a:dgm id="{27D4B1CD-AAE2-451F-9907-3EE0D6CCE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graphicEl>
                                              <a:dgm id="{27D4B1CD-AAE2-451F-9907-3EE0D6CCE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graphicEl>
                                              <a:dgm id="{27D4B1CD-AAE2-451F-9907-3EE0D6CCE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A404A89-F1FE-42C7-BC37-48D51EA23A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>
                                            <p:graphicEl>
                                              <a:dgm id="{3A404A89-F1FE-42C7-BC37-48D51EA23A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graphicEl>
                                              <a:dgm id="{3A404A89-F1FE-42C7-BC37-48D51EA23A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graphicEl>
                                              <a:dgm id="{3A404A89-F1FE-42C7-BC37-48D51EA23A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D7D153A-C8A5-83F8-CEF1-398439612696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8A63F-04E1-9592-ACB6-41E3C025E37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351394" y="3176629"/>
            <a:ext cx="6798693" cy="68722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Available Conditional Access Session Controls: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6E7A9-9D36-F500-6215-C9534D00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DfCA</a:t>
            </a:r>
            <a:r>
              <a:rPr lang="en-US" dirty="0"/>
              <a:t> Conditional Access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DD33D-4445-B8B0-DC48-E6184AF6A86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D365F-6CAD-CCBA-C317-9C62F0EA00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13FE6-877C-F23D-EFA6-5B3374F81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026" y="2766806"/>
            <a:ext cx="5842753" cy="8156714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C0E23C-92A7-2AF6-803D-2F4200270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064299"/>
              </p:ext>
            </p:extLst>
          </p:nvPr>
        </p:nvGraphicFramePr>
        <p:xfrm>
          <a:off x="1260191" y="3916019"/>
          <a:ext cx="7287461" cy="322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B8B42DE-4995-8484-B837-F7EEBEC225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0590"/>
          <a:stretch/>
        </p:blipFill>
        <p:spPr>
          <a:xfrm>
            <a:off x="4750740" y="7267574"/>
            <a:ext cx="8358264" cy="32202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C69AA9-A19C-2630-07CB-D4D6FB838A41}"/>
              </a:ext>
            </a:extLst>
          </p:cNvPr>
          <p:cNvCxnSpPr/>
          <p:nvPr/>
        </p:nvCxnSpPr>
        <p:spPr>
          <a:xfrm>
            <a:off x="6321287" y="6500191"/>
            <a:ext cx="3518452" cy="184867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84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9DACE2-472D-4DE7-90A3-0318A9998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dgm id="{F69DACE2-472D-4DE7-90A3-0318A9998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F69DACE2-472D-4DE7-90A3-0318A9998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F69DACE2-472D-4DE7-90A3-0318A9998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C8749C3-58A5-4EAE-A68D-60FE45C99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graphicEl>
                                              <a:dgm id="{DC8749C3-58A5-4EAE-A68D-60FE45C998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DC8749C3-58A5-4EAE-A68D-60FE45C99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DC8749C3-58A5-4EAE-A68D-60FE45C998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4143816-8ADC-4191-B7BF-3463DB793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graphicEl>
                                              <a:dgm id="{04143816-8ADC-4191-B7BF-3463DB7937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graphicEl>
                                              <a:dgm id="{04143816-8ADC-4191-B7BF-3463DB793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04143816-8ADC-4191-B7BF-3463DB793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EADD3B3-372D-4044-B71C-F7FE1DBD4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graphicEl>
                                              <a:dgm id="{9EADD3B3-372D-4044-B71C-F7FE1DBD4B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9EADD3B3-372D-4044-B71C-F7FE1DBD4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9EADD3B3-372D-4044-B71C-F7FE1DBD4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07956FA-1CBB-40B7-98DD-A90C549A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graphicEl>
                                              <a:dgm id="{607956FA-1CBB-40B7-98DD-A90C549A35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graphicEl>
                                              <a:dgm id="{607956FA-1CBB-40B7-98DD-A90C549A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607956FA-1CBB-40B7-98DD-A90C549A35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CA73517-D19E-4DED-A979-C10C9E763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graphicEl>
                                              <a:dgm id="{8CA73517-D19E-4DED-A979-C10C9E7630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8CA73517-D19E-4DED-A979-C10C9E763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8CA73517-D19E-4DED-A979-C10C9E763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379BE25-AD60-41B9-81F0-D3798873F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graphicEl>
                                              <a:dgm id="{D379BE25-AD60-41B9-81F0-D3798873FE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graphicEl>
                                              <a:dgm id="{D379BE25-AD60-41B9-81F0-D3798873F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D379BE25-AD60-41B9-81F0-D3798873F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8A63F-04E1-9592-ACB6-41E3C025E37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351394" y="3176629"/>
            <a:ext cx="9283476" cy="68722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We can monitor access and sessions with </a:t>
            </a:r>
            <a:r>
              <a:rPr lang="en-US" b="1" dirty="0" err="1"/>
              <a:t>DfCA</a:t>
            </a:r>
            <a:r>
              <a:rPr lang="en-US" b="1" dirty="0"/>
              <a:t> Conditional Access policies!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From the field examples: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6E7A9-9D36-F500-6215-C9534D00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DfCA</a:t>
            </a:r>
            <a:r>
              <a:rPr lang="en-US" dirty="0"/>
              <a:t> Conditional Access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DD33D-4445-B8B0-DC48-E6184AF6A86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D365F-6CAD-CCBA-C317-9C62F0EA00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FE873-C08F-F996-7B15-277E2D6E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335" y="3580500"/>
            <a:ext cx="8358264" cy="651753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A837235-42E5-B5A2-F62D-BE579888A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830109"/>
              </p:ext>
            </p:extLst>
          </p:nvPr>
        </p:nvGraphicFramePr>
        <p:xfrm>
          <a:off x="1351394" y="7993648"/>
          <a:ext cx="9541893" cy="2727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4ABF257-CD72-9C5E-D121-A9229BFE8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950777"/>
              </p:ext>
            </p:extLst>
          </p:nvPr>
        </p:nvGraphicFramePr>
        <p:xfrm>
          <a:off x="-258417" y="4239126"/>
          <a:ext cx="10893287" cy="248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1875A08-663E-D20E-1E93-B4553AC9CAC7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336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9A9F259-AB23-403B-8D52-A25F437A5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dgm id="{C9A9F259-AB23-403B-8D52-A25F437A59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C9A9F259-AB23-403B-8D52-A25F437A5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C9A9F259-AB23-403B-8D52-A25F437A59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07C11F2-A47B-437D-9177-D02830BD8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graphicEl>
                                              <a:dgm id="{C07C11F2-A47B-437D-9177-D02830BD8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C07C11F2-A47B-437D-9177-D02830BD8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C07C11F2-A47B-437D-9177-D02830BD8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D0BC6A-D182-47A8-8244-D0D765BD11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graphicEl>
                                              <a:dgm id="{4BD0BC6A-D182-47A8-8244-D0D765BD11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4BD0BC6A-D182-47A8-8244-D0D765BD11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graphicEl>
                                              <a:dgm id="{4BD0BC6A-D182-47A8-8244-D0D765BD11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A12EE7-6BD2-4508-BC8E-3E5E80773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graphicEl>
                                              <a:dgm id="{FAA12EE7-6BD2-4508-BC8E-3E5E80773D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FAA12EE7-6BD2-4508-BC8E-3E5E80773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FAA12EE7-6BD2-4508-BC8E-3E5E80773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5ED4A41-B257-4DD3-AEA0-3333EFC9B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graphicEl>
                                              <a:dgm id="{05ED4A41-B257-4DD3-AEA0-3333EFC9B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05ED4A41-B257-4DD3-AEA0-3333EFC9B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graphicEl>
                                              <a:dgm id="{05ED4A41-B257-4DD3-AEA0-3333EFC9B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903AB3-2A69-4D57-8F78-2BB410BF8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graphicEl>
                                              <a:dgm id="{E1903AB3-2A69-4D57-8F78-2BB410BF83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E1903AB3-2A69-4D57-8F78-2BB410BF8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E1903AB3-2A69-4D57-8F78-2BB410BF8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271A8B-F239-4B2F-B7A7-4E7B29B1F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graphicEl>
                                              <a:dgm id="{88271A8B-F239-4B2F-B7A7-4E7B29B1F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88271A8B-F239-4B2F-B7A7-4E7B29B1F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graphicEl>
                                              <a:dgm id="{88271A8B-F239-4B2F-B7A7-4E7B29B1F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E7B2D0-B73F-4333-8583-62BE92ECA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>
                                            <p:graphicEl>
                                              <a:dgm id="{99E7B2D0-B73F-4333-8583-62BE92ECA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graphicEl>
                                              <a:dgm id="{99E7B2D0-B73F-4333-8583-62BE92ECA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dgm id="{99E7B2D0-B73F-4333-8583-62BE92ECA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996816-A781-4603-B607-244694FFB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>
                                            <p:graphicEl>
                                              <a:dgm id="{68996816-A781-4603-B607-244694FFB0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graphicEl>
                                              <a:dgm id="{68996816-A781-4603-B607-244694FFB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graphicEl>
                                              <a:dgm id="{68996816-A781-4603-B607-244694FFB0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0CF84A-3860-4790-A9B9-A559DD7ED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graphicEl>
                                              <a:dgm id="{440CF84A-3860-4790-A9B9-A559DD7EDB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graphicEl>
                                              <a:dgm id="{440CF84A-3860-4790-A9B9-A559DD7ED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graphicEl>
                                              <a:dgm id="{440CF84A-3860-4790-A9B9-A559DD7ED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9AF4F3-C453-4D8C-90F7-EF7991E84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>
                                            <p:graphicEl>
                                              <a:dgm id="{DD9AF4F3-C453-4D8C-90F7-EF7991E84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>
                                            <p:graphicEl>
                                              <a:dgm id="{DD9AF4F3-C453-4D8C-90F7-EF7991E84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graphicEl>
                                              <a:dgm id="{DD9AF4F3-C453-4D8C-90F7-EF7991E84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9F71BF-50D8-40AD-817C-D9B44E3AA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>
                                            <p:graphicEl>
                                              <a:dgm id="{D59F71BF-50D8-40AD-817C-D9B44E3AAA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>
                                            <p:graphicEl>
                                              <a:dgm id="{D59F71BF-50D8-40AD-817C-D9B44E3AA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>
                                            <p:graphicEl>
                                              <a:dgm id="{D59F71BF-50D8-40AD-817C-D9B44E3AAA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31F484-A284-4638-BCE4-1D8352472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>
                                            <p:graphicEl>
                                              <a:dgm id="{F331F484-A284-4638-BCE4-1D8352472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graphicEl>
                                              <a:dgm id="{F331F484-A284-4638-BCE4-1D8352472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graphicEl>
                                              <a:dgm id="{F331F484-A284-4638-BCE4-1D8352472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Graphic spid="9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8A63F-04E1-9592-ACB6-41E3C025E37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351394" y="3176629"/>
            <a:ext cx="7474554" cy="68722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We can monitor anomalies and newly discovered apps with </a:t>
            </a:r>
            <a:r>
              <a:rPr lang="en-US" b="1" dirty="0" err="1"/>
              <a:t>DfCA</a:t>
            </a:r>
            <a:r>
              <a:rPr lang="en-US" b="1" dirty="0"/>
              <a:t> Shadow IT policies?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From the field examples: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6E7A9-9D36-F500-6215-C9534D00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DfCA</a:t>
            </a:r>
            <a:r>
              <a:rPr lang="en-US" dirty="0"/>
              <a:t> Shadow IT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DD33D-4445-B8B0-DC48-E6184AF6A86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D365F-6CAD-CCBA-C317-9C62F0EA00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8079D-7355-2169-3611-D1FD3CB0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551" y="3742070"/>
            <a:ext cx="10338601" cy="55212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6D3D1A2-9E9E-4D25-C229-110A2D87D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948943"/>
              </p:ext>
            </p:extLst>
          </p:nvPr>
        </p:nvGraphicFramePr>
        <p:xfrm>
          <a:off x="1260191" y="5311749"/>
          <a:ext cx="7474554" cy="4175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B8C3143-ADAC-CC24-1966-427108F1A616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6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62ECA13-0517-4C64-9A38-46D4E3362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dgm id="{062ECA13-0517-4C64-9A38-46D4E3362B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062ECA13-0517-4C64-9A38-46D4E3362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062ECA13-0517-4C64-9A38-46D4E3362B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F8A07B-1BE7-45EC-845A-AE80B87D8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graphicEl>
                                              <a:dgm id="{84F8A07B-1BE7-45EC-845A-AE80B87D8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84F8A07B-1BE7-45EC-845A-AE80B87D8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84F8A07B-1BE7-45EC-845A-AE80B87D8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61AB372-8CE5-461B-ACCA-651470141E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graphicEl>
                                              <a:dgm id="{F61AB372-8CE5-461B-ACCA-651470141E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graphicEl>
                                              <a:dgm id="{F61AB372-8CE5-461B-ACCA-651470141E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graphicEl>
                                              <a:dgm id="{F61AB372-8CE5-461B-ACCA-651470141E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A076CE3-4630-452E-8EF0-DC39CE0309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graphicEl>
                                              <a:dgm id="{BA076CE3-4630-452E-8EF0-DC39CE0309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BA076CE3-4630-452E-8EF0-DC39CE0309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BA076CE3-4630-452E-8EF0-DC39CE0309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3AA3332-85BB-4BC4-AD1E-A0244A667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graphicEl>
                                              <a:dgm id="{53AA3332-85BB-4BC4-AD1E-A0244A667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graphicEl>
                                              <a:dgm id="{53AA3332-85BB-4BC4-AD1E-A0244A667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graphicEl>
                                              <a:dgm id="{53AA3332-85BB-4BC4-AD1E-A0244A667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D5A77B2-EE04-4E45-B3FB-5E43530D0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graphicEl>
                                              <a:dgm id="{BD5A77B2-EE04-4E45-B3FB-5E43530D0C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BD5A77B2-EE04-4E45-B3FB-5E43530D0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BD5A77B2-EE04-4E45-B3FB-5E43530D0C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19E3CDC-C462-4D54-9CE2-63FE7A166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graphicEl>
                                              <a:dgm id="{E19E3CDC-C462-4D54-9CE2-63FE7A166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graphicEl>
                                              <a:dgm id="{E19E3CDC-C462-4D54-9CE2-63FE7A166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graphicEl>
                                              <a:dgm id="{E19E3CDC-C462-4D54-9CE2-63FE7A166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B2C21DB-2A5C-4F55-AB71-9BC762BC5A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graphicEl>
                                              <a:dgm id="{CB2C21DB-2A5C-4F55-AB71-9BC762BC5A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CB2C21DB-2A5C-4F55-AB71-9BC762BC5A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CB2C21DB-2A5C-4F55-AB71-9BC762BC5A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3634C1A-2F83-4BC8-AC39-1402B447B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graphicEl>
                                              <a:dgm id="{F3634C1A-2F83-4BC8-AC39-1402B447B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graphicEl>
                                              <a:dgm id="{F3634C1A-2F83-4BC8-AC39-1402B447B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F3634C1A-2F83-4BC8-AC39-1402B447B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83BAD-DE97-6505-B62E-074890A54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Pim Jacobs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509919-437B-2099-5B66-F59D0F73F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4" y="1822200"/>
            <a:ext cx="9272514" cy="895575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A7D33-E0EF-57F3-BEEF-EE0D297FA90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FC1B58-A248-32DA-00AF-5EC35852F53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16E01A-71C9-42F1-C417-38FBDFDA19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Principal Consultant @ InSpark</a:t>
            </a:r>
          </a:p>
          <a:p>
            <a:pPr marL="0" indent="0">
              <a:buNone/>
            </a:pPr>
            <a:r>
              <a:rPr lang="en-US" sz="3600" b="1" dirty="0"/>
              <a:t>Microsoft MVP</a:t>
            </a:r>
            <a:r>
              <a:rPr lang="en-US" sz="3600" dirty="0"/>
              <a:t> Security</a:t>
            </a:r>
          </a:p>
          <a:p>
            <a:pPr marL="0" indent="0">
              <a:buNone/>
            </a:pPr>
            <a:r>
              <a:rPr lang="en-US" sz="3600" b="1" dirty="0"/>
              <a:t>Let’s connect!</a:t>
            </a:r>
          </a:p>
          <a:p>
            <a:pPr marL="0" indent="0">
              <a:buNone/>
            </a:pPr>
            <a:r>
              <a:rPr lang="en-US" sz="3600" b="1" dirty="0"/>
              <a:t>Blog:</a:t>
            </a:r>
            <a:r>
              <a:rPr lang="en-US" sz="3600" dirty="0"/>
              <a:t> https://www.identity-man.eu/</a:t>
            </a:r>
          </a:p>
          <a:p>
            <a:pPr marL="0" indent="0">
              <a:buNone/>
            </a:pPr>
            <a:r>
              <a:rPr lang="en-US" sz="3600" b="1" dirty="0"/>
              <a:t>Mail:</a:t>
            </a:r>
            <a:r>
              <a:rPr lang="en-US" sz="3600" dirty="0"/>
              <a:t> pim.jacobs@inspark.nl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8DA71BD6-C816-4C9F-06E6-60014E7E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535" y="3121055"/>
            <a:ext cx="5956740" cy="5914457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920C1C6-34EB-E2C6-2E92-11AE1F0E6A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34" y="8282454"/>
            <a:ext cx="5971792" cy="2409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21BC67-42FB-C636-CE28-AD4894CD3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062" y="803486"/>
            <a:ext cx="2037428" cy="2037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9BD43-9687-7212-61DA-2A3C71D5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7442" y="790590"/>
            <a:ext cx="2101904" cy="2063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0C19F34-B6E6-88B1-6B43-BBE82733C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346" y="2671495"/>
            <a:ext cx="730080" cy="73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Twitter PNG Transparent Images Free Download | Vector Files | Pngtree">
            <a:extLst>
              <a:ext uri="{FF2B5EF4-FFF2-40B4-BE49-F238E27FC236}">
                <a16:creationId xmlns:a16="http://schemas.microsoft.com/office/drawing/2014/main" id="{DFB58082-C6F7-4D6B-951E-62103708F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471" y="2636918"/>
            <a:ext cx="799235" cy="799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871C69-B068-C432-A9F5-45E1CB1E2D62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5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FB848-5563-3688-D5AC-EA1FE3638E1C}"/>
              </a:ext>
            </a:extLst>
          </p:cNvPr>
          <p:cNvSpPr txBox="1"/>
          <p:nvPr/>
        </p:nvSpPr>
        <p:spPr>
          <a:xfrm>
            <a:off x="5025390" y="5484614"/>
            <a:ext cx="100507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800" b="1" dirty="0">
                <a:solidFill>
                  <a:schemeClr val="bg1"/>
                </a:solidFill>
              </a:rPr>
              <a:t>DEMO</a:t>
            </a:r>
            <a:endParaRPr 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96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B9A3BA-CA81-BD00-D5B9-DDDA1F281BC8}"/>
              </a:ext>
            </a:extLst>
          </p:cNvPr>
          <p:cNvSpPr txBox="1"/>
          <p:nvPr/>
        </p:nvSpPr>
        <p:spPr>
          <a:xfrm>
            <a:off x="4568190" y="3946515"/>
            <a:ext cx="10081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b="1" dirty="0"/>
              <a:t>Tips &amp; Tricks</a:t>
            </a:r>
            <a:endParaRPr lang="en-US" sz="7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721A2-9E91-D2A2-D6AB-424976180D76}"/>
              </a:ext>
            </a:extLst>
          </p:cNvPr>
          <p:cNvSpPr txBox="1"/>
          <p:nvPr/>
        </p:nvSpPr>
        <p:spPr>
          <a:xfrm>
            <a:off x="5262563" y="5808564"/>
            <a:ext cx="100679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And start being a shepherd for your data!</a:t>
            </a:r>
          </a:p>
        </p:txBody>
      </p:sp>
    </p:spTree>
    <p:extLst>
      <p:ext uri="{BB962C8B-B14F-4D97-AF65-F5344CB8AC3E}">
        <p14:creationId xmlns:p14="http://schemas.microsoft.com/office/powerpoint/2010/main" val="2347237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06B15-B44B-82BA-5898-2D0EE3572452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351393" y="3176629"/>
            <a:ext cx="17016119" cy="71070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Start </a:t>
            </a:r>
            <a:r>
              <a:rPr lang="en-GB" sz="3200" b="1" dirty="0"/>
              <a:t>enabling integrations </a:t>
            </a:r>
            <a:r>
              <a:rPr lang="en-GB" sz="3200" dirty="0"/>
              <a:t>with Defender for Cloud Apps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/>
              <a:t>Enable App Governance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b="1" dirty="0"/>
              <a:t>Review high privileged and over privileged</a:t>
            </a:r>
            <a:r>
              <a:rPr lang="en-GB" sz="2800" dirty="0"/>
              <a:t> app permissions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Review pre-defined policies and </a:t>
            </a:r>
            <a:r>
              <a:rPr lang="en-GB" sz="3200" b="1" dirty="0"/>
              <a:t>setup alerts where needed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Or create </a:t>
            </a:r>
            <a:r>
              <a:rPr lang="en-GB" sz="2800" b="1" dirty="0"/>
              <a:t>your own custom policies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If </a:t>
            </a:r>
            <a:r>
              <a:rPr lang="en-GB" sz="2800" b="1" dirty="0"/>
              <a:t>sensitivity labels </a:t>
            </a:r>
            <a:r>
              <a:rPr lang="en-GB" sz="2800" dirty="0"/>
              <a:t>are in need for policies make sure those are </a:t>
            </a:r>
            <a:r>
              <a:rPr lang="en-GB" sz="2800" b="1" dirty="0"/>
              <a:t>available</a:t>
            </a:r>
            <a:r>
              <a:rPr lang="en-GB" sz="2800" dirty="0"/>
              <a:t> for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/>
              <a:t>Create your Access and Session policies </a:t>
            </a:r>
            <a:r>
              <a:rPr lang="en-GB" sz="3200" dirty="0"/>
              <a:t>within Defender for Cloud Apps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For end users </a:t>
            </a:r>
            <a:r>
              <a:rPr lang="en-GB" sz="2800" b="1" dirty="0"/>
              <a:t>AND</a:t>
            </a:r>
            <a:r>
              <a:rPr lang="en-GB" sz="2800" dirty="0"/>
              <a:t> Guest users!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Fine tune with </a:t>
            </a:r>
            <a:r>
              <a:rPr lang="en-GB" sz="2800" b="1" dirty="0"/>
              <a:t>cross-tenant access trust </a:t>
            </a:r>
            <a:r>
              <a:rPr lang="en-GB" sz="2800" dirty="0"/>
              <a:t>to allow compliance from home tenant </a:t>
            </a:r>
            <a:r>
              <a:rPr lang="en-GB" sz="2800" b="1" dirty="0"/>
              <a:t>for trusted orgs</a:t>
            </a:r>
            <a:r>
              <a:rPr lang="en-GB" sz="28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Start with a </a:t>
            </a:r>
            <a:r>
              <a:rPr lang="en-GB" sz="2800" b="1" dirty="0"/>
              <a:t>small pilot group </a:t>
            </a:r>
            <a:r>
              <a:rPr lang="en-GB" sz="2800" dirty="0"/>
              <a:t>which you’re targeting in Conditional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/>
              <a:t>Fine tune </a:t>
            </a:r>
            <a:r>
              <a:rPr lang="en-GB" sz="3200" dirty="0"/>
              <a:t>where this is needed and required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b="1" dirty="0"/>
              <a:t>Roll-out to production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D58531-FC78-EAC5-90A8-638E9BDE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&amp; where to start tomorrow?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DFDAF-13B5-88C8-0D80-DB8F24C63F4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7FB8A-0399-54A5-C9D2-96A147F05E1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7BF9AF-9455-8BC2-B24F-CCEB787607BD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485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B9A3BA-CA81-BD00-D5B9-DDDA1F281BC8}"/>
              </a:ext>
            </a:extLst>
          </p:cNvPr>
          <p:cNvSpPr txBox="1"/>
          <p:nvPr/>
        </p:nvSpPr>
        <p:spPr>
          <a:xfrm>
            <a:off x="4512206" y="4860915"/>
            <a:ext cx="10081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b="1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4D9C5-25E7-0D64-5E54-A4242E9784C6}"/>
              </a:ext>
            </a:extLst>
          </p:cNvPr>
          <p:cNvSpPr txBox="1"/>
          <p:nvPr/>
        </p:nvSpPr>
        <p:spPr>
          <a:xfrm>
            <a:off x="6022910" y="6384085"/>
            <a:ext cx="10067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And hopefully I have some answers ;-)</a:t>
            </a:r>
          </a:p>
        </p:txBody>
      </p:sp>
    </p:spTree>
    <p:extLst>
      <p:ext uri="{BB962C8B-B14F-4D97-AF65-F5344CB8AC3E}">
        <p14:creationId xmlns:p14="http://schemas.microsoft.com/office/powerpoint/2010/main" val="886410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FB848-5563-3688-D5AC-EA1FE3638E1C}"/>
              </a:ext>
            </a:extLst>
          </p:cNvPr>
          <p:cNvSpPr txBox="1"/>
          <p:nvPr/>
        </p:nvSpPr>
        <p:spPr>
          <a:xfrm>
            <a:off x="4572856" y="4928444"/>
            <a:ext cx="1005078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500" b="1" dirty="0">
                <a:solidFill>
                  <a:schemeClr val="bg1"/>
                </a:solidFill>
              </a:rPr>
              <a:t>Thank you!</a:t>
            </a:r>
            <a:endParaRPr lang="en-US" sz="11500" b="1" dirty="0">
              <a:solidFill>
                <a:schemeClr val="bg1"/>
              </a:solidFill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9E5DBE8-69BE-D6FF-CE3B-55B8DA247C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2626974" y="9444493"/>
            <a:ext cx="4341636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72290">
              <a:spcBef>
                <a:spcPct val="0"/>
              </a:spcBef>
              <a:buSz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</a:rPr>
              <a:t>Pim Jacobs</a:t>
            </a:r>
          </a:p>
          <a:p>
            <a:pPr marL="0" indent="0" defTabSz="672290">
              <a:spcBef>
                <a:spcPct val="0"/>
              </a:spcBef>
              <a:buSzTx/>
              <a:buNone/>
              <a:defRPr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pim.jacobs@inspark.nl</a:t>
            </a:r>
          </a:p>
          <a:p>
            <a:pPr marL="0" indent="0" defTabSz="672290">
              <a:spcBef>
                <a:spcPct val="0"/>
              </a:spcBef>
              <a:buSzTx/>
              <a:buNone/>
              <a:defRPr/>
            </a:pPr>
            <a:endParaRPr lang="en-US" sz="32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4" name="Picture 8" descr="Image result for holland flag">
            <a:extLst>
              <a:ext uri="{FF2B5EF4-FFF2-40B4-BE49-F238E27FC236}">
                <a16:creationId xmlns:a16="http://schemas.microsoft.com/office/drawing/2014/main" id="{DCAE5D0B-AB9E-DD08-96D9-D16FD4502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661" y="9344783"/>
            <a:ext cx="883945" cy="4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6C6DF-F50B-9E93-2E9F-060F34D5F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26" y="9164073"/>
            <a:ext cx="1757748" cy="17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8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3161-DBDF-F291-DDD3-48F70999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Agenda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58980-83BB-3CEC-E2C1-E17F7A29B3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Introduction of Defender for Cloud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E4659-34AF-0F29-0D83-FBD1D0CEFB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87AE8-9740-13B2-5601-9F53D2A063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 dirty="0"/>
              <a:t>Retrieving data by enabling 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399D16-BE17-CF29-5F23-760C800813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sz="2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B14721-C9AE-FFD2-E403-23BC8B2560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2400" dirty="0"/>
              <a:t>Defender for Cloud App Policies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36A396-6513-21A6-DFAE-F4B8D174E8A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sz="24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57924A-DE69-07A2-58DA-EF911B8156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2400"/>
              <a:t>Considerations &amp; next steps</a:t>
            </a:r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5301A7-893F-0117-F287-B673B8B232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sz="24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BB477EF-EE89-9B05-6522-98B9B20E19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2400" dirty="0"/>
              <a:t>Questions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11BD7D-3D2B-C892-D7D2-4878B7D684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sz="24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66C894A-D67B-2FD3-9438-DF34F825AF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sz="240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B4CD04-DBDF-2B12-1189-5EB89DC7D4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C865BE-0421-8231-7871-FD50AA203343}"/>
              </a:ext>
            </a:extLst>
          </p:cNvPr>
          <p:cNvSpPr txBox="1"/>
          <p:nvPr/>
        </p:nvSpPr>
        <p:spPr>
          <a:xfrm>
            <a:off x="5477770" y="3973568"/>
            <a:ext cx="1005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Key features and importance as organizations are licensed but aren’t using </a:t>
            </a:r>
            <a:r>
              <a:rPr lang="en-US" sz="2000" dirty="0" err="1"/>
              <a:t>DfCA</a:t>
            </a:r>
            <a:r>
              <a:rPr lang="en-US" sz="2000" dirty="0">
                <a:effectLst/>
              </a:rPr>
              <a:t>😐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16DF36-9716-100D-8BDC-234CE23DFB32}"/>
              </a:ext>
            </a:extLst>
          </p:cNvPr>
          <p:cNvSpPr txBox="1"/>
          <p:nvPr/>
        </p:nvSpPr>
        <p:spPr>
          <a:xfrm>
            <a:off x="5484380" y="5140742"/>
            <a:ext cx="1005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Learn how to retrieve data, enable integrations and work with the gathered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20C55-66E7-5254-312D-130678D4F0FD}"/>
              </a:ext>
            </a:extLst>
          </p:cNvPr>
          <p:cNvSpPr txBox="1"/>
          <p:nvPr/>
        </p:nvSpPr>
        <p:spPr>
          <a:xfrm>
            <a:off x="5489349" y="6307916"/>
            <a:ext cx="1005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Learn what policies are available and how to enable or create policies yourself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C9FC2B-EE27-0449-34EF-0E9466336EA4}"/>
              </a:ext>
            </a:extLst>
          </p:cNvPr>
          <p:cNvSpPr txBox="1"/>
          <p:nvPr/>
        </p:nvSpPr>
        <p:spPr>
          <a:xfrm>
            <a:off x="5490990" y="7383588"/>
            <a:ext cx="1005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Tips &amp; tricks to get you kick started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A632A5-59E5-60E9-BD72-506BA4A29DC0}"/>
              </a:ext>
            </a:extLst>
          </p:cNvPr>
          <p:cNvSpPr txBox="1"/>
          <p:nvPr/>
        </p:nvSpPr>
        <p:spPr>
          <a:xfrm>
            <a:off x="5484380" y="8550762"/>
            <a:ext cx="1005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…and hopefully I have some answers 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74710A-FF38-25FC-3571-52B600A6E872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61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B9A3BA-CA81-BD00-D5B9-DDDA1F281BC8}"/>
              </a:ext>
            </a:extLst>
          </p:cNvPr>
          <p:cNvSpPr txBox="1"/>
          <p:nvPr/>
        </p:nvSpPr>
        <p:spPr>
          <a:xfrm>
            <a:off x="4568190" y="3946515"/>
            <a:ext cx="100812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/>
              <a:t>Introduction of Defender for Cloud Apps</a:t>
            </a:r>
          </a:p>
        </p:txBody>
      </p:sp>
    </p:spTree>
    <p:extLst>
      <p:ext uri="{BB962C8B-B14F-4D97-AF65-F5344CB8AC3E}">
        <p14:creationId xmlns:p14="http://schemas.microsoft.com/office/powerpoint/2010/main" val="123795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D8410B-FDA6-D9D7-1B54-D90AD5C1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Defender for Cloud Apps</a:t>
            </a:r>
            <a:br>
              <a:rPr lang="en-GB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69184-DAAD-C997-C2D6-0F80A4A4EFD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A8890-64FD-32AB-9199-B211F57C037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C6E2EB3-4ADF-DAA6-0CB4-C5BB5C21F7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383123"/>
              </p:ext>
            </p:extLst>
          </p:nvPr>
        </p:nvGraphicFramePr>
        <p:xfrm>
          <a:off x="0" y="3253518"/>
          <a:ext cx="11853154" cy="709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182A940-0A66-9465-FCCC-3DB596A2398A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122" name="Picture 2" descr="WHAT ARE YOU TALKING ABOUT - Jackie Chan Why? | Make a Meme">
            <a:extLst>
              <a:ext uri="{FF2B5EF4-FFF2-40B4-BE49-F238E27FC236}">
                <a16:creationId xmlns:a16="http://schemas.microsoft.com/office/drawing/2014/main" id="{07C67838-35CD-9245-C7F1-E61E5C97B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 bwMode="auto">
          <a:xfrm>
            <a:off x="11853154" y="4241526"/>
            <a:ext cx="7904262" cy="486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9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338EF3-35D1-431C-B819-4D03A96CDF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10338EF3-35D1-431C-B819-4D03A96CDF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10338EF3-35D1-431C-B819-4D03A96CDF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10338EF3-35D1-431C-B819-4D03A96CDF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1D3BDB-6CBA-434F-8E05-BAB5164023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111D3BDB-6CBA-434F-8E05-BAB5164023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111D3BDB-6CBA-434F-8E05-BAB5164023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111D3BDB-6CBA-434F-8E05-BAB5164023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16A5F2-D754-4201-9D37-90C3E5E02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graphicEl>
                                              <a:dgm id="{5416A5F2-D754-4201-9D37-90C3E5E026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dgm id="{5416A5F2-D754-4201-9D37-90C3E5E02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5416A5F2-D754-4201-9D37-90C3E5E02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D9A52B9-ABDF-47DB-87E8-452A195DC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graphicEl>
                                              <a:dgm id="{1D9A52B9-ABDF-47DB-87E8-452A195DCE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graphicEl>
                                              <a:dgm id="{1D9A52B9-ABDF-47DB-87E8-452A195DC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1D9A52B9-ABDF-47DB-87E8-452A195DC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C7CD04-32D4-4010-9A68-955FD4AFD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1CC7CD04-32D4-4010-9A68-955FD4AFD7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graphicEl>
                                              <a:dgm id="{1CC7CD04-32D4-4010-9A68-955FD4AFD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1CC7CD04-32D4-4010-9A68-955FD4AFD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1A6D9D-014E-4832-B330-4C4A1673C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graphicEl>
                                              <a:dgm id="{A11A6D9D-014E-4832-B330-4C4A1673C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graphicEl>
                                              <a:dgm id="{A11A6D9D-014E-4832-B330-4C4A1673C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A11A6D9D-014E-4832-B330-4C4A1673C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40801B1-67D8-4A28-9F2C-2CDE19F32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graphicEl>
                                              <a:dgm id="{F40801B1-67D8-4A28-9F2C-2CDE19F320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F40801B1-67D8-4A28-9F2C-2CDE19F32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graphicEl>
                                              <a:dgm id="{F40801B1-67D8-4A28-9F2C-2CDE19F32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1E6504-6DB6-4DEA-B647-871B5DD44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graphicEl>
                                              <a:dgm id="{FA1E6504-6DB6-4DEA-B647-871B5DD44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graphicEl>
                                              <a:dgm id="{FA1E6504-6DB6-4DEA-B647-871B5DD44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graphicEl>
                                              <a:dgm id="{FA1E6504-6DB6-4DEA-B647-871B5DD44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85BA1E-0396-4F50-B502-72E78D3506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graphicEl>
                                              <a:dgm id="{B285BA1E-0396-4F50-B502-72E78D3506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graphicEl>
                                              <a:dgm id="{B285BA1E-0396-4F50-B502-72E78D3506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graphicEl>
                                              <a:dgm id="{B285BA1E-0396-4F50-B502-72E78D3506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81F5A8-E7D1-447C-AF28-D16AF5A341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graphicEl>
                                              <a:dgm id="{B581F5A8-E7D1-447C-AF28-D16AF5A341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graphicEl>
                                              <a:dgm id="{B581F5A8-E7D1-447C-AF28-D16AF5A341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graphicEl>
                                              <a:dgm id="{B581F5A8-E7D1-447C-AF28-D16AF5A341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455DF2-45BA-4DBD-8610-4E39B43FC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graphicEl>
                                              <a:dgm id="{C5455DF2-45BA-4DBD-8610-4E39B43FC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graphicEl>
                                              <a:dgm id="{C5455DF2-45BA-4DBD-8610-4E39B43FC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graphicEl>
                                              <a:dgm id="{C5455DF2-45BA-4DBD-8610-4E39B43FC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E738652-402E-42D5-B2F8-19A929A418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>
                                            <p:graphicEl>
                                              <a:dgm id="{6E738652-402E-42D5-B2F8-19A929A418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graphicEl>
                                              <a:dgm id="{6E738652-402E-42D5-B2F8-19A929A418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graphicEl>
                                              <a:dgm id="{6E738652-402E-42D5-B2F8-19A929A418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D8410B-FDA6-D9D7-1B54-D90AD5C1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Defender for Cloud Apps use-cases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69184-DAAD-C997-C2D6-0F80A4A4EFD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A8890-64FD-32AB-9199-B211F57C037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325C7B9-B7A3-0BDC-6B1F-BFC0264C6F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874033"/>
              </p:ext>
            </p:extLst>
          </p:nvPr>
        </p:nvGraphicFramePr>
        <p:xfrm>
          <a:off x="1419843" y="3273039"/>
          <a:ext cx="8707967" cy="719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Meme Creator - Funny use cases Meme Generator at MemeCreator.org!">
            <a:extLst>
              <a:ext uri="{FF2B5EF4-FFF2-40B4-BE49-F238E27FC236}">
                <a16:creationId xmlns:a16="http://schemas.microsoft.com/office/drawing/2014/main" id="{01A0AB31-0B0C-2AAB-7FA9-D956C73E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526" y="3973513"/>
            <a:ext cx="8431632" cy="49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4AA1A5-B5A2-DCCB-D9B9-10E769D8C282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1028" name="Picture 4" descr="But wait, there's more - Buzz and Woody (Toy Story) Meme | Make a Meme">
            <a:extLst>
              <a:ext uri="{FF2B5EF4-FFF2-40B4-BE49-F238E27FC236}">
                <a16:creationId xmlns:a16="http://schemas.microsoft.com/office/drawing/2014/main" id="{9DEA7BD5-D1DB-CC3A-6AF2-0E78721FD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9"/>
          <a:stretch/>
        </p:blipFill>
        <p:spPr bwMode="auto">
          <a:xfrm>
            <a:off x="1419843" y="3116753"/>
            <a:ext cx="14106296" cy="71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1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2D2CFF-826C-491E-847E-4981F2EDC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182D2CFF-826C-491E-847E-4981F2EDC3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182D2CFF-826C-491E-847E-4981F2EDC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182D2CFF-826C-491E-847E-4981F2EDC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A6928D1-A4C2-43A5-8949-24E3E62CC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graphicEl>
                                              <a:dgm id="{2A6928D1-A4C2-43A5-8949-24E3E62CC5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graphicEl>
                                              <a:dgm id="{2A6928D1-A4C2-43A5-8949-24E3E62CC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graphicEl>
                                              <a:dgm id="{2A6928D1-A4C2-43A5-8949-24E3E62CC5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0B54571-5D70-4041-B540-36FA279ACC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graphicEl>
                                              <a:dgm id="{20B54571-5D70-4041-B540-36FA279ACC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graphicEl>
                                              <a:dgm id="{20B54571-5D70-4041-B540-36FA279ACC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graphicEl>
                                              <a:dgm id="{20B54571-5D70-4041-B540-36FA279ACC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54236F-261A-42CE-8EAC-2F11CD6EA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graphicEl>
                                              <a:dgm id="{2F54236F-261A-42CE-8EAC-2F11CD6EA8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2F54236F-261A-42CE-8EAC-2F11CD6EA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graphicEl>
                                              <a:dgm id="{2F54236F-261A-42CE-8EAC-2F11CD6EA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9361AC-6A5B-40DA-A7AC-40FD7623E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graphicEl>
                                              <a:dgm id="{189361AC-6A5B-40DA-A7AC-40FD7623E0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189361AC-6A5B-40DA-A7AC-40FD7623E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graphicEl>
                                              <a:dgm id="{189361AC-6A5B-40DA-A7AC-40FD7623E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EDAC8F-3F67-48EE-B9A7-53A0E0512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graphicEl>
                                              <a:dgm id="{79EDAC8F-3F67-48EE-B9A7-53A0E05126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graphicEl>
                                              <a:dgm id="{79EDAC8F-3F67-48EE-B9A7-53A0E0512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79EDAC8F-3F67-48EE-B9A7-53A0E0512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E6645AF-0B3D-4A12-A898-DB9C8CCB3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graphicEl>
                                              <a:dgm id="{7E6645AF-0B3D-4A12-A898-DB9C8CCB3D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graphicEl>
                                              <a:dgm id="{7E6645AF-0B3D-4A12-A898-DB9C8CCB3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graphicEl>
                                              <a:dgm id="{7E6645AF-0B3D-4A12-A898-DB9C8CCB3D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39CD2C-5D87-46AB-8716-2296CB2A9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graphicEl>
                                              <a:dgm id="{5739CD2C-5D87-46AB-8716-2296CB2A92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graphicEl>
                                              <a:dgm id="{5739CD2C-5D87-46AB-8716-2296CB2A9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graphicEl>
                                              <a:dgm id="{5739CD2C-5D87-46AB-8716-2296CB2A9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E755C4E-D744-4ACD-87F2-A516ADF49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graphicEl>
                                              <a:dgm id="{CE755C4E-D744-4ACD-87F2-A516ADF498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graphicEl>
                                              <a:dgm id="{CE755C4E-D744-4ACD-87F2-A516ADF49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graphicEl>
                                              <a:dgm id="{CE755C4E-D744-4ACD-87F2-A516ADF498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FB4D481-A725-4773-A025-E1B6F9B8A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graphicEl>
                                              <a:dgm id="{5FB4D481-A725-4773-A025-E1B6F9B8AA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graphicEl>
                                              <a:dgm id="{5FB4D481-A725-4773-A025-E1B6F9B8A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graphicEl>
                                              <a:dgm id="{5FB4D481-A725-4773-A025-E1B6F9B8AA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C350C5-6FFE-4E2B-9FEA-9A2C5ABA9C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graphicEl>
                                              <a:dgm id="{84C350C5-6FFE-4E2B-9FEA-9A2C5ABA9C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graphicEl>
                                              <a:dgm id="{84C350C5-6FFE-4E2B-9FEA-9A2C5ABA9C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graphicEl>
                                              <a:dgm id="{84C350C5-6FFE-4E2B-9FEA-9A2C5ABA9C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835636-0F17-4943-A775-378B8C6C99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graphicEl>
                                              <a:dgm id="{47835636-0F17-4943-A775-378B8C6C99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graphicEl>
                                              <a:dgm id="{47835636-0F17-4943-A775-378B8C6C99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graphicEl>
                                              <a:dgm id="{47835636-0F17-4943-A775-378B8C6C99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2BE6D3F-D08F-4559-A67D-7BC9940FB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">
                                            <p:graphicEl>
                                              <a:dgm id="{B2BE6D3F-D08F-4559-A67D-7BC9940FB6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>
                                            <p:graphicEl>
                                              <a:dgm id="{B2BE6D3F-D08F-4559-A67D-7BC9940FB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>
                                            <p:graphicEl>
                                              <a:dgm id="{B2BE6D3F-D08F-4559-A67D-7BC9940FB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A46329C-C7EC-4AAB-B956-A79445E09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">
                                            <p:graphicEl>
                                              <a:dgm id="{9A46329C-C7EC-4AAB-B956-A79445E09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graphicEl>
                                              <a:dgm id="{9A46329C-C7EC-4AAB-B956-A79445E09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>
                                            <p:graphicEl>
                                              <a:dgm id="{9A46329C-C7EC-4AAB-B956-A79445E09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545ED4-8E3C-4873-9EDD-AA6C25FE9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">
                                            <p:graphicEl>
                                              <a:dgm id="{69545ED4-8E3C-4873-9EDD-AA6C25FE9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graphicEl>
                                              <a:dgm id="{69545ED4-8E3C-4873-9EDD-AA6C25FE9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>
                                            <p:graphicEl>
                                              <a:dgm id="{69545ED4-8E3C-4873-9EDD-AA6C25FE9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91F239-6FAB-486E-9A8D-3949E92717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">
                                            <p:graphicEl>
                                              <a:dgm id="{4E91F239-6FAB-486E-9A8D-3949E92717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>
                                            <p:graphicEl>
                                              <a:dgm id="{4E91F239-6FAB-486E-9A8D-3949E92717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">
                                            <p:graphicEl>
                                              <a:dgm id="{4E91F239-6FAB-486E-9A8D-3949E92717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D8410B-FDA6-D9D7-1B54-D90AD5C1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Defender for Cloud Apps - App Governance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69184-DAAD-C997-C2D6-0F80A4A4EFD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A8890-64FD-32AB-9199-B211F57C037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4AA1A5-B5A2-DCCB-D9B9-10E769D8C282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146" name="Picture 2" descr="Extremely Happy GIFs | Tenor">
            <a:extLst>
              <a:ext uri="{FF2B5EF4-FFF2-40B4-BE49-F238E27FC236}">
                <a16:creationId xmlns:a16="http://schemas.microsoft.com/office/drawing/2014/main" id="{668DFFA0-537B-F331-2591-ED2264E5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480" y="4904747"/>
            <a:ext cx="6220678" cy="446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8E9C7-DB64-5C27-4601-AB9FDD7D94E3}"/>
              </a:ext>
            </a:extLst>
          </p:cNvPr>
          <p:cNvSpPr txBox="1"/>
          <p:nvPr/>
        </p:nvSpPr>
        <p:spPr>
          <a:xfrm>
            <a:off x="1351394" y="3216708"/>
            <a:ext cx="126336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b="1" dirty="0"/>
              <a:t>App governance add-on has been added to the Defender for Cloud Apps Service since June 2023!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4B4459E-3FEB-E662-859C-35109357A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566084"/>
              </p:ext>
            </p:extLst>
          </p:nvPr>
        </p:nvGraphicFramePr>
        <p:xfrm>
          <a:off x="1424757" y="5019572"/>
          <a:ext cx="11058320" cy="4467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E6F1A77-87F6-C530-8FAF-D77E945E74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200" y="5439625"/>
            <a:ext cx="18925220" cy="362747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61560C-C56F-270F-239F-556B15460382}"/>
              </a:ext>
            </a:extLst>
          </p:cNvPr>
          <p:cNvCxnSpPr>
            <a:cxnSpLocks/>
          </p:cNvCxnSpPr>
          <p:nvPr/>
        </p:nvCxnSpPr>
        <p:spPr>
          <a:xfrm flipH="1">
            <a:off x="1424757" y="4293926"/>
            <a:ext cx="5015800" cy="433323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36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F5E472B-B414-45C6-853E-FF9A5504D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>
                                            <p:graphicEl>
                                              <a:dgm id="{0F5E472B-B414-45C6-853E-FF9A5504D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graphicEl>
                                              <a:dgm id="{0F5E472B-B414-45C6-853E-FF9A5504D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graphicEl>
                                              <a:dgm id="{0F5E472B-B414-45C6-853E-FF9A5504D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8D4C55D-2F55-457F-9138-0E86F6B0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graphicEl>
                                              <a:dgm id="{18D4C55D-2F55-457F-9138-0E86F6B01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graphicEl>
                                              <a:dgm id="{18D4C55D-2F55-457F-9138-0E86F6B0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graphicEl>
                                              <a:dgm id="{18D4C55D-2F55-457F-9138-0E86F6B01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D2BAFD4-BEC2-4981-954C-5DAF59269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graphicEl>
                                              <a:dgm id="{1D2BAFD4-BEC2-4981-954C-5DAF59269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graphicEl>
                                              <a:dgm id="{1D2BAFD4-BEC2-4981-954C-5DAF59269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graphicEl>
                                              <a:dgm id="{1D2BAFD4-BEC2-4981-954C-5DAF59269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FD072F1-07CC-4F62-B9CD-160C05200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graphicEl>
                                              <a:dgm id="{7FD072F1-07CC-4F62-B9CD-160C05200E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graphicEl>
                                              <a:dgm id="{7FD072F1-07CC-4F62-B9CD-160C05200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graphicEl>
                                              <a:dgm id="{7FD072F1-07CC-4F62-B9CD-160C05200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BC2BD3-E31C-4C03-AE58-AF2CC7FC5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>
                                            <p:graphicEl>
                                              <a:dgm id="{88BC2BD3-E31C-4C03-AE58-AF2CC7FC56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>
                                            <p:graphicEl>
                                              <a:dgm id="{88BC2BD3-E31C-4C03-AE58-AF2CC7FC5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>
                                            <p:graphicEl>
                                              <a:dgm id="{88BC2BD3-E31C-4C03-AE58-AF2CC7FC5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68B93F8-987E-409B-A4E8-444FF643A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>
                                            <p:graphicEl>
                                              <a:dgm id="{A68B93F8-987E-409B-A4E8-444FF643A0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>
                                            <p:graphicEl>
                                              <a:dgm id="{A68B93F8-987E-409B-A4E8-444FF643A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graphicEl>
                                              <a:dgm id="{A68B93F8-987E-409B-A4E8-444FF643A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55C164E-2E84-4506-8F4F-B5A9EF7C3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graphicEl>
                                              <a:dgm id="{F55C164E-2E84-4506-8F4F-B5A9EF7C38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graphicEl>
                                              <a:dgm id="{F55C164E-2E84-4506-8F4F-B5A9EF7C3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graphicEl>
                                              <a:dgm id="{F55C164E-2E84-4506-8F4F-B5A9EF7C38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1948833-A73C-4918-B15C-1D4691130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>
                                            <p:graphicEl>
                                              <a:dgm id="{21948833-A73C-4918-B15C-1D46911301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graphicEl>
                                              <a:dgm id="{21948833-A73C-4918-B15C-1D4691130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graphicEl>
                                              <a:dgm id="{21948833-A73C-4918-B15C-1D4691130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8970695-9156-4FCA-8F77-500D38752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">
                                            <p:graphicEl>
                                              <a:dgm id="{A8970695-9156-4FCA-8F77-500D38752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graphicEl>
                                              <a:dgm id="{A8970695-9156-4FCA-8F77-500D38752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>
                                            <p:graphicEl>
                                              <a:dgm id="{A8970695-9156-4FCA-8F77-500D38752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DE52B82-B147-428C-95B8-DE820CEC8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">
                                            <p:graphicEl>
                                              <a:dgm id="{0DE52B82-B147-428C-95B8-DE820CEC87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>
                                            <p:graphicEl>
                                              <a:dgm id="{0DE52B82-B147-428C-95B8-DE820CEC8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">
                                            <p:graphicEl>
                                              <a:dgm id="{0DE52B82-B147-428C-95B8-DE820CEC87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A24A6AF-335A-48BB-B03D-FE119A843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">
                                            <p:graphicEl>
                                              <a:dgm id="{DA24A6AF-335A-48BB-B03D-FE119A8433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">
                                            <p:graphicEl>
                                              <a:dgm id="{DA24A6AF-335A-48BB-B03D-FE119A843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">
                                            <p:graphicEl>
                                              <a:dgm id="{DA24A6AF-335A-48BB-B03D-FE119A8433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B9A3BA-CA81-BD00-D5B9-DDDA1F281BC8}"/>
              </a:ext>
            </a:extLst>
          </p:cNvPr>
          <p:cNvSpPr txBox="1"/>
          <p:nvPr/>
        </p:nvSpPr>
        <p:spPr>
          <a:xfrm>
            <a:off x="4568190" y="3946515"/>
            <a:ext cx="100812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200" b="1" dirty="0"/>
              <a:t>Retrieving data by enabling integration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04032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2D98A58-7575-1CF7-C433-AEE5F319E6C5}"/>
              </a:ext>
            </a:extLst>
          </p:cNvPr>
          <p:cNvSpPr/>
          <p:nvPr/>
        </p:nvSpPr>
        <p:spPr>
          <a:xfrm>
            <a:off x="17214574" y="10048875"/>
            <a:ext cx="2889526" cy="1260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3000" sy="103000" algn="ctr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180000" rtlCol="0" anchor="t" anchorCtr="0"/>
          <a:lstStyle/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A1BFF-AA53-B7D1-C214-01D4D59A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Defender for Cloud Apps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A7075-7748-305C-685A-4CBDD89961C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CC11D-364B-8F97-B33B-2639DC581F2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60749-02EB-4C16-4048-3CE21ECB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70" y="4081239"/>
            <a:ext cx="13444865" cy="5945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1532F6-12BC-C6F2-8596-BAD4763F4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6541" y="-10059"/>
            <a:ext cx="4210050" cy="111987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2A905D-30E6-62B6-6DE0-073A862E001F}"/>
              </a:ext>
            </a:extLst>
          </p:cNvPr>
          <p:cNvCxnSpPr>
            <a:cxnSpLocks/>
          </p:cNvCxnSpPr>
          <p:nvPr/>
        </p:nvCxnSpPr>
        <p:spPr>
          <a:xfrm flipV="1">
            <a:off x="2990191" y="514350"/>
            <a:ext cx="12878459" cy="7019511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23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INSPARK">
      <a:dk1>
        <a:srgbClr val="201F41"/>
      </a:dk1>
      <a:lt1>
        <a:srgbClr val="FFFFFF"/>
      </a:lt1>
      <a:dk2>
        <a:srgbClr val="2CB7BE"/>
      </a:dk2>
      <a:lt2>
        <a:srgbClr val="201F41"/>
      </a:lt2>
      <a:accent1>
        <a:srgbClr val="E5077D"/>
      </a:accent1>
      <a:accent2>
        <a:srgbClr val="2CB7BE"/>
      </a:accent2>
      <a:accent3>
        <a:srgbClr val="009F96"/>
      </a:accent3>
      <a:accent4>
        <a:srgbClr val="323082"/>
      </a:accent4>
      <a:accent5>
        <a:srgbClr val="201F41"/>
      </a:accent5>
      <a:accent6>
        <a:srgbClr val="201F41"/>
      </a:accent6>
      <a:hlink>
        <a:srgbClr val="2CB7BE"/>
      </a:hlink>
      <a:folHlink>
        <a:srgbClr val="2CB7B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127000" sx="103000" sy="103000" algn="ctr" rotWithShape="0">
            <a:prstClr val="black">
              <a:alpha val="5000"/>
            </a:prstClr>
          </a:outerShdw>
        </a:effectLst>
      </a:spPr>
      <a:bodyPr lIns="360000" tIns="360000" rIns="360000" bIns="180000" rtlCol="0" anchor="t" anchorCtr="0"/>
      <a:lstStyle>
        <a:defPPr algn="l">
          <a:defRPr sz="22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>
        <a:noAutofit/>
      </a:bodyPr>
      <a:lstStyle>
        <a:defPPr algn="l">
          <a:spcAft>
            <a:spcPts val="1000"/>
          </a:spcAft>
          <a:defRPr sz="2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3_InSpark_Presentation_Template.pptx  -  Read-Only" id="{14BFD61B-BAFD-47F2-BC0D-AC00F9B9361F}" vid="{4B9268C4-B925-44CF-B29C-9C0A483553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d722ec7-f1d5-4301-8ec1-ed66dff1f015">
      <Terms xmlns="http://schemas.microsoft.com/office/infopath/2007/PartnerControls"/>
    </lcf76f155ced4ddcb4097134ff3c332f>
    <TaxCatchAll xmlns="88935048-7463-4d4f-80b9-2bdfdef3f824" xsi:nil="true"/>
    <SharedWithUsers xmlns="45f6ce90-ba85-4ef2-b43f-c64448cd95eb">
      <UserInfo>
        <DisplayName>Jamie van Dam</DisplayName>
        <AccountId>372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841C9690B4CF4996B9E6831689BA03" ma:contentTypeVersion="14" ma:contentTypeDescription="Een nieuw document maken." ma:contentTypeScope="" ma:versionID="13219e55e157739420bfe31d72695643">
  <xsd:schema xmlns:xsd="http://www.w3.org/2001/XMLSchema" xmlns:xs="http://www.w3.org/2001/XMLSchema" xmlns:p="http://schemas.microsoft.com/office/2006/metadata/properties" xmlns:ns2="45f6ce90-ba85-4ef2-b43f-c64448cd95eb" xmlns:ns3="7d722ec7-f1d5-4301-8ec1-ed66dff1f015" xmlns:ns4="88935048-7463-4d4f-80b9-2bdfdef3f824" targetNamespace="http://schemas.microsoft.com/office/2006/metadata/properties" ma:root="true" ma:fieldsID="73da45a2f042a69ef02b36f0b993a005" ns2:_="" ns3:_="" ns4:_="">
    <xsd:import namespace="45f6ce90-ba85-4ef2-b43f-c64448cd95eb"/>
    <xsd:import namespace="7d722ec7-f1d5-4301-8ec1-ed66dff1f015"/>
    <xsd:import namespace="88935048-7463-4d4f-80b9-2bdfdef3f8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Detail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f6ce90-ba85-4ef2-b43f-c64448cd95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722ec7-f1d5-4301-8ec1-ed66dff1f0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Afbeeldingtags" ma:readOnly="false" ma:fieldId="{5cf76f15-5ced-4ddc-b409-7134ff3c332f}" ma:taxonomyMulti="true" ma:sspId="e7fa661a-cd8f-4776-af92-59279e934e8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35048-7463-4d4f-80b9-2bdfdef3f824" elementFormDefault="qualified">
    <xsd:import namespace="http://schemas.microsoft.com/office/2006/documentManagement/types"/>
    <xsd:import namespace="http://schemas.microsoft.com/office/infopath/2007/PartnerControls"/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8a3e501-98e2-4f1e-8fad-940d9a7edd8e}" ma:internalName="TaxCatchAll" ma:showField="CatchAllData" ma:web="88935048-7463-4d4f-80b9-2bdfdef3f8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A24EA1-E4C5-4784-A35F-EB5805CA39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3E0C7C-2DFB-49AB-BEF6-9C75A4CC9F1B}">
  <ds:schemaRefs>
    <ds:schemaRef ds:uri="45f6ce90-ba85-4ef2-b43f-c64448cd95eb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7d722ec7-f1d5-4301-8ec1-ed66dff1f015"/>
    <ds:schemaRef ds:uri="http://purl.org/dc/dcmitype/"/>
    <ds:schemaRef ds:uri="http://schemas.openxmlformats.org/package/2006/metadata/core-properties"/>
    <ds:schemaRef ds:uri="88935048-7463-4d4f-80b9-2bdfdef3f824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865F1C1-4334-4F36-85DD-9580E4D2A49D}">
  <ds:schemaRefs>
    <ds:schemaRef ds:uri="45f6ce90-ba85-4ef2-b43f-c64448cd95eb"/>
    <ds:schemaRef ds:uri="7d722ec7-f1d5-4301-8ec1-ed66dff1f015"/>
    <ds:schemaRef ds:uri="88935048-7463-4d4f-80b9-2bdfdef3f8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11541</TotalTime>
  <Words>781</Words>
  <Application>Microsoft Office PowerPoint</Application>
  <PresentationFormat>Custom</PresentationFormat>
  <Paragraphs>160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Segoe UI</vt:lpstr>
      <vt:lpstr>Trebuchet MS</vt:lpstr>
      <vt:lpstr>Wingdings</vt:lpstr>
      <vt:lpstr>Custom Design</vt:lpstr>
      <vt:lpstr>PowerPoint Presentation</vt:lpstr>
      <vt:lpstr>About me</vt:lpstr>
      <vt:lpstr>Agenda for today</vt:lpstr>
      <vt:lpstr>PowerPoint Presentation</vt:lpstr>
      <vt:lpstr>What is Defender for Cloud Apps </vt:lpstr>
      <vt:lpstr>Defender for Cloud Apps use-cases</vt:lpstr>
      <vt:lpstr>Defender for Cloud Apps - App Governance</vt:lpstr>
      <vt:lpstr>PowerPoint Presentation</vt:lpstr>
      <vt:lpstr>Getting Defender for Cloud Apps data</vt:lpstr>
      <vt:lpstr>Getting Defender for Cloud Apps data </vt:lpstr>
      <vt:lpstr>Enable Microsoft Integrations</vt:lpstr>
      <vt:lpstr>PowerPoint Presentation</vt:lpstr>
      <vt:lpstr>PowerPoint Presentation</vt:lpstr>
      <vt:lpstr>Available policy types </vt:lpstr>
      <vt:lpstr>DfCA Threat detection policies</vt:lpstr>
      <vt:lpstr>DfCA Information Protection policies</vt:lpstr>
      <vt:lpstr>DfCA Conditional Access policies</vt:lpstr>
      <vt:lpstr>DfCA Conditional Access policies</vt:lpstr>
      <vt:lpstr>DfCA Shadow IT policies</vt:lpstr>
      <vt:lpstr>PowerPoint Presentation</vt:lpstr>
      <vt:lpstr>PowerPoint Presentation</vt:lpstr>
      <vt:lpstr>How &amp; where to start tomorrow?</vt:lpstr>
      <vt:lpstr>PowerPoint Presentation</vt:lpstr>
      <vt:lpstr>PowerPoint Presentation</vt:lpstr>
    </vt:vector>
  </TitlesOfParts>
  <Company>InSpark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Pim Jacobs</dc:creator>
  <cp:lastModifiedBy>Pim Jacobs</cp:lastModifiedBy>
  <cp:revision>1</cp:revision>
  <dcterms:created xsi:type="dcterms:W3CDTF">2023-06-28T08:33:06Z</dcterms:created>
  <dcterms:modified xsi:type="dcterms:W3CDTF">2023-07-06T08:54:23Z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968cacf-c974-465f-a7a5-1c4f1b99a60e_Enabled">
    <vt:lpwstr>true</vt:lpwstr>
  </property>
  <property fmtid="{D5CDD505-2E9C-101B-9397-08002B2CF9AE}" pid="3" name="MSIP_Label_e968cacf-c974-465f-a7a5-1c4f1b99a60e_SetDate">
    <vt:lpwstr>2020-04-17T10:23:11Z</vt:lpwstr>
  </property>
  <property fmtid="{D5CDD505-2E9C-101B-9397-08002B2CF9AE}" pid="4" name="MSIP_Label_e968cacf-c974-465f-a7a5-1c4f1b99a60e_Method">
    <vt:lpwstr>Standard</vt:lpwstr>
  </property>
  <property fmtid="{D5CDD505-2E9C-101B-9397-08002B2CF9AE}" pid="5" name="MSIP_Label_e968cacf-c974-465f-a7a5-1c4f1b99a60e_Name">
    <vt:lpwstr>Internal</vt:lpwstr>
  </property>
  <property fmtid="{D5CDD505-2E9C-101B-9397-08002B2CF9AE}" pid="6" name="MSIP_Label_e968cacf-c974-465f-a7a5-1c4f1b99a60e_SiteId">
    <vt:lpwstr>2b55fa1c-0add-4120-a8e4-9987abf4d504</vt:lpwstr>
  </property>
  <property fmtid="{D5CDD505-2E9C-101B-9397-08002B2CF9AE}" pid="7" name="MSIP_Label_e968cacf-c974-465f-a7a5-1c4f1b99a60e_ActionId">
    <vt:lpwstr>300decea-521c-462c-937c-00003d9c8069</vt:lpwstr>
  </property>
  <property fmtid="{D5CDD505-2E9C-101B-9397-08002B2CF9AE}" pid="8" name="MSIP_Label_e968cacf-c974-465f-a7a5-1c4f1b99a60e_ContentBits">
    <vt:lpwstr>2</vt:lpwstr>
  </property>
  <property fmtid="{D5CDD505-2E9C-101B-9397-08002B2CF9AE}" pid="9" name="ContentTypeId">
    <vt:lpwstr>0x0101006C841C9690B4CF4996B9E6831689BA03</vt:lpwstr>
  </property>
  <property fmtid="{D5CDD505-2E9C-101B-9397-08002B2CF9AE}" pid="10" name="MediaServiceImageTags">
    <vt:lpwstr/>
  </property>
</Properties>
</file>